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7"/>
  </p:notesMasterIdLst>
  <p:sldIdLst>
    <p:sldId id="256" r:id="rId2"/>
    <p:sldId id="257" r:id="rId3"/>
    <p:sldId id="291" r:id="rId4"/>
    <p:sldId id="293" r:id="rId5"/>
    <p:sldId id="297" r:id="rId6"/>
    <p:sldId id="292" r:id="rId7"/>
    <p:sldId id="294" r:id="rId8"/>
    <p:sldId id="295" r:id="rId9"/>
    <p:sldId id="259" r:id="rId10"/>
    <p:sldId id="268" r:id="rId11"/>
    <p:sldId id="278" r:id="rId12"/>
    <p:sldId id="299" r:id="rId13"/>
    <p:sldId id="296" r:id="rId14"/>
    <p:sldId id="261" r:id="rId15"/>
    <p:sldId id="298" r:id="rId16"/>
  </p:sldIdLst>
  <p:sldSz cx="9144000" cy="5143500" type="screen16x9"/>
  <p:notesSz cx="6858000" cy="9144000"/>
  <p:embeddedFontLst>
    <p:embeddedFont>
      <p:font typeface="Ubuntu" pitchFamily="34" charset="0"/>
      <p:regular r:id="rId18"/>
    </p:embeddedFont>
    <p:embeddedFont>
      <p:font typeface="Raleway" charset="0"/>
      <p:regular r:id="rId19"/>
      <p:bold r:id="rId20"/>
      <p:italic r:id="rId21"/>
      <p:boldItalic r:id="rId22"/>
    </p:embeddedFont>
    <p:embeddedFont>
      <p:font typeface="Fira Sans Condensed Medium" charset="0"/>
      <p:regular r:id="rId23"/>
      <p:bold r:id="rId24"/>
      <p:italic r:id="rId25"/>
      <p:boldItalic r:id="rId26"/>
    </p:embeddedFont>
    <p:embeddedFont>
      <p:font typeface="Raleway Medium" charset="0"/>
      <p:regular r:id="rId27"/>
      <p:bold r:id="rId28"/>
      <p:italic r:id="rId29"/>
      <p:boldItalic r:id="rId30"/>
    </p:embeddedFont>
    <p:embeddedFont>
      <p:font typeface="Advent Pro Medium" charset="0"/>
      <p:regular r:id="rId31"/>
      <p:bold r:id="rId32"/>
    </p:embeddedFont>
    <p:embeddedFont>
      <p:font typeface="Fira Sans Extra Condensed Medium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CC3"/>
    <a:srgbClr val="0C60AC"/>
    <a:srgbClr val="1D8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8859903-662E-4CF6-B911-BB3289F6C18C}">
  <a:tblStyle styleId="{68859903-662E-4CF6-B911-BB3289F6C1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1" autoAdjust="0"/>
    <p:restoredTop sz="94660"/>
  </p:normalViewPr>
  <p:slideViewPr>
    <p:cSldViewPr>
      <p:cViewPr>
        <p:scale>
          <a:sx n="150" d="100"/>
          <a:sy n="150" d="100"/>
        </p:scale>
        <p:origin x="-90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7183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c0a3bf06c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c0a3bf06c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16b812845e1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16b812845e1_0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6b812845e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6b812845e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6b812845e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6b812845e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6b812845e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6b812845e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691d0161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691d0161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691d0161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691d0161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6b812845e1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6b812845e1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6b812845e1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6b812845e1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691d0161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691d0161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691d0161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691d0161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691d0161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691d0161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6b812845e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6b812845e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6b812845e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6b812845e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691d01610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691d01610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44750" y="1150225"/>
            <a:ext cx="7054500" cy="2423100"/>
          </a:xfrm>
          <a:prstGeom prst="rect">
            <a:avLst/>
          </a:prstGeom>
          <a:effectLst>
            <a:outerShdw blurRad="28575" dist="38100" dir="8340000" algn="bl" rotWithShape="0">
              <a:srgbClr val="000000">
                <a:alpha val="6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17700" y="3573325"/>
            <a:ext cx="4908600" cy="457200"/>
          </a:xfrm>
          <a:prstGeom prst="rect">
            <a:avLst/>
          </a:prstGeom>
          <a:noFill/>
          <a:ln>
            <a:noFill/>
          </a:ln>
          <a:effectLst>
            <a:outerShdw blurRad="28575" dist="19050" algn="bl" rotWithShape="0">
              <a:srgbClr val="000000">
                <a:alpha val="9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Medium"/>
              <a:buNone/>
              <a:defRPr sz="2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7404724" y="3235412"/>
            <a:ext cx="1882050" cy="1783050"/>
            <a:chOff x="-187100" y="291025"/>
            <a:chExt cx="1882050" cy="178305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14" name="Google Shape;14;p2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" name="Google Shape;22;p2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 rot="10800000">
            <a:off x="8722699" y="1096262"/>
            <a:ext cx="216300" cy="216300"/>
            <a:chOff x="113450" y="3828000"/>
            <a:chExt cx="216300" cy="216300"/>
          </a:xfrm>
        </p:grpSpPr>
        <p:sp>
          <p:nvSpPr>
            <p:cNvPr id="29" name="Google Shape;29;p2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00903">
            <a:off x="6164971" y="-184163"/>
            <a:ext cx="1640126" cy="1823655"/>
            <a:chOff x="901725" y="3399375"/>
            <a:chExt cx="1640125" cy="1823654"/>
          </a:xfrm>
        </p:grpSpPr>
        <p:grpSp>
          <p:nvGrpSpPr>
            <p:cNvPr id="32" name="Google Shape;32;p2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985519" y="3498679"/>
                <a:ext cx="1468175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727" h="68974" extrusionOk="0">
                    <a:moveTo>
                      <a:pt x="157" y="60573"/>
                    </a:moveTo>
                    <a:lnTo>
                      <a:pt x="57544" y="0"/>
                    </a:lnTo>
                    <a:lnTo>
                      <a:pt x="58727" y="68974"/>
                    </a:lnTo>
                    <a:lnTo>
                      <a:pt x="0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34" name="Google Shape;34;p2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982316" y="3498679"/>
                <a:ext cx="1471400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856" h="68974" extrusionOk="0">
                    <a:moveTo>
                      <a:pt x="0" y="60696"/>
                    </a:moveTo>
                    <a:lnTo>
                      <a:pt x="57672" y="0"/>
                    </a:lnTo>
                    <a:lnTo>
                      <a:pt x="58856" y="68974"/>
                    </a:lnTo>
                    <a:lnTo>
                      <a:pt x="128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8" name="Google Shape;38;p2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" name="Google Shape;40;p2"/>
          <p:cNvGrpSpPr/>
          <p:nvPr/>
        </p:nvGrpSpPr>
        <p:grpSpPr>
          <a:xfrm rot="7258623">
            <a:off x="973390" y="-896877"/>
            <a:ext cx="636116" cy="2821695"/>
            <a:chOff x="7217125" y="3042925"/>
            <a:chExt cx="477825" cy="2119625"/>
          </a:xfrm>
        </p:grpSpPr>
        <p:grpSp>
          <p:nvGrpSpPr>
            <p:cNvPr id="41" name="Google Shape;41;p2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43" name="Google Shape;43;p2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8" name="Google Shape;48;p2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51;p2"/>
          <p:cNvGrpSpPr/>
          <p:nvPr/>
        </p:nvGrpSpPr>
        <p:grpSpPr>
          <a:xfrm rot="10800000">
            <a:off x="387699" y="2057612"/>
            <a:ext cx="216300" cy="216300"/>
            <a:chOff x="8246800" y="2151200"/>
            <a:chExt cx="216300" cy="216300"/>
          </a:xfrm>
        </p:grpSpPr>
        <p:sp>
          <p:nvSpPr>
            <p:cNvPr id="52" name="Google Shape;52;p2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0800000">
            <a:off x="199799" y="3196762"/>
            <a:ext cx="3901750" cy="2137666"/>
            <a:chOff x="5103300" y="-193866"/>
            <a:chExt cx="3901750" cy="2137666"/>
          </a:xfrm>
        </p:grpSpPr>
        <p:grpSp>
          <p:nvGrpSpPr>
            <p:cNvPr id="55" name="Google Shape;55;p2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56" name="Google Shape;56;p2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57" name="Google Shape;57;p2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60" name="Google Shape;60;p2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</p:grpSp>
          <p:sp>
            <p:nvSpPr>
              <p:cNvPr id="61" name="Google Shape;61;p2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72" name="Google Shape;72;p2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73" name="Google Shape;73;p2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6" name="Google Shape;76;p2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77" name="Google Shape;77;p2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3"/>
          <p:cNvSpPr txBox="1">
            <a:spLocks noGrp="1"/>
          </p:cNvSpPr>
          <p:nvPr>
            <p:ph type="ctrTitle"/>
          </p:nvPr>
        </p:nvSpPr>
        <p:spPr>
          <a:xfrm>
            <a:off x="713225" y="540650"/>
            <a:ext cx="7717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5"/>
          <p:cNvSpPr txBox="1">
            <a:spLocks noGrp="1"/>
          </p:cNvSpPr>
          <p:nvPr>
            <p:ph type="ctrTitle"/>
          </p:nvPr>
        </p:nvSpPr>
        <p:spPr>
          <a:xfrm>
            <a:off x="713225" y="540650"/>
            <a:ext cx="7717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3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3"/>
          <p:cNvSpPr txBox="1">
            <a:spLocks noGrp="1"/>
          </p:cNvSpPr>
          <p:nvPr>
            <p:ph type="ctrTitle"/>
          </p:nvPr>
        </p:nvSpPr>
        <p:spPr>
          <a:xfrm>
            <a:off x="713225" y="540650"/>
            <a:ext cx="7717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1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8"/>
          <p:cNvSpPr txBox="1">
            <a:spLocks noGrp="1"/>
          </p:cNvSpPr>
          <p:nvPr>
            <p:ph type="ctrTitle"/>
          </p:nvPr>
        </p:nvSpPr>
        <p:spPr>
          <a:xfrm>
            <a:off x="713225" y="540650"/>
            <a:ext cx="7717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3"/>
          <p:cNvSpPr txBox="1"/>
          <p:nvPr/>
        </p:nvSpPr>
        <p:spPr>
          <a:xfrm>
            <a:off x="2416050" y="3567000"/>
            <a:ext cx="43119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0" name="Google Shape;730;p33"/>
          <p:cNvSpPr txBox="1">
            <a:spLocks noGrp="1"/>
          </p:cNvSpPr>
          <p:nvPr>
            <p:ph type="ctrTitle"/>
          </p:nvPr>
        </p:nvSpPr>
        <p:spPr>
          <a:xfrm>
            <a:off x="2096375" y="482063"/>
            <a:ext cx="49512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1" name="Google Shape;731;p33"/>
          <p:cNvSpPr txBox="1">
            <a:spLocks noGrp="1"/>
          </p:cNvSpPr>
          <p:nvPr>
            <p:ph type="subTitle" idx="1"/>
          </p:nvPr>
        </p:nvSpPr>
        <p:spPr>
          <a:xfrm>
            <a:off x="2310563" y="1855500"/>
            <a:ext cx="45228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732" name="Google Shape;732;p33"/>
          <p:cNvGrpSpPr/>
          <p:nvPr/>
        </p:nvGrpSpPr>
        <p:grpSpPr>
          <a:xfrm>
            <a:off x="-187100" y="291025"/>
            <a:ext cx="1882050" cy="1783050"/>
            <a:chOff x="-187100" y="291025"/>
            <a:chExt cx="1882050" cy="1783050"/>
          </a:xfrm>
        </p:grpSpPr>
        <p:grpSp>
          <p:nvGrpSpPr>
            <p:cNvPr id="733" name="Google Shape;733;p33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734" name="Google Shape;734;p33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735" name="Google Shape;735;p33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1" name="Google Shape;741;p33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742" name="Google Shape;742;p33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43" name="Google Shape;743;p33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3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3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3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3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3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9" name="Google Shape;749;p33"/>
          <p:cNvGrpSpPr/>
          <p:nvPr/>
        </p:nvGrpSpPr>
        <p:grpSpPr>
          <a:xfrm>
            <a:off x="320350" y="4572000"/>
            <a:ext cx="216300" cy="216300"/>
            <a:chOff x="113450" y="3828000"/>
            <a:chExt cx="216300" cy="216300"/>
          </a:xfrm>
        </p:grpSpPr>
        <p:sp>
          <p:nvSpPr>
            <p:cNvPr id="750" name="Google Shape;750;p33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33"/>
          <p:cNvGrpSpPr/>
          <p:nvPr/>
        </p:nvGrpSpPr>
        <p:grpSpPr>
          <a:xfrm>
            <a:off x="6927175" y="3389225"/>
            <a:ext cx="1645000" cy="1823650"/>
            <a:chOff x="896850" y="3399375"/>
            <a:chExt cx="1645000" cy="1823650"/>
          </a:xfrm>
        </p:grpSpPr>
        <p:grpSp>
          <p:nvGrpSpPr>
            <p:cNvPr id="753" name="Google Shape;753;p33"/>
            <p:cNvGrpSpPr/>
            <p:nvPr/>
          </p:nvGrpSpPr>
          <p:grpSpPr>
            <a:xfrm>
              <a:off x="896850" y="3399375"/>
              <a:ext cx="1645000" cy="1823650"/>
              <a:chOff x="896850" y="3399375"/>
              <a:chExt cx="1645000" cy="1823650"/>
            </a:xfrm>
          </p:grpSpPr>
          <p:sp>
            <p:nvSpPr>
              <p:cNvPr id="754" name="Google Shape;754;p33"/>
              <p:cNvSpPr/>
              <p:nvPr/>
            </p:nvSpPr>
            <p:spPr>
              <a:xfrm>
                <a:off x="896850" y="3498675"/>
                <a:ext cx="1556850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62274" h="68974" extrusionOk="0">
                    <a:moveTo>
                      <a:pt x="0" y="66215"/>
                    </a:moveTo>
                    <a:lnTo>
                      <a:pt x="61091" y="0"/>
                    </a:lnTo>
                    <a:lnTo>
                      <a:pt x="62274" y="68974"/>
                    </a:lnTo>
                    <a:lnTo>
                      <a:pt x="3547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755" name="Google Shape;755;p33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7" name="Google Shape;757;p33"/>
            <p:cNvGrpSpPr/>
            <p:nvPr/>
          </p:nvGrpSpPr>
          <p:grpSpPr>
            <a:xfrm>
              <a:off x="896850" y="3399375"/>
              <a:ext cx="1645000" cy="1823650"/>
              <a:chOff x="896850" y="3399375"/>
              <a:chExt cx="1645000" cy="1823650"/>
            </a:xfrm>
          </p:grpSpPr>
          <p:sp>
            <p:nvSpPr>
              <p:cNvPr id="758" name="Google Shape;758;p33"/>
              <p:cNvSpPr/>
              <p:nvPr/>
            </p:nvSpPr>
            <p:spPr>
              <a:xfrm>
                <a:off x="896850" y="3498675"/>
                <a:ext cx="1556850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62274" h="68974" extrusionOk="0">
                    <a:moveTo>
                      <a:pt x="0" y="66215"/>
                    </a:moveTo>
                    <a:lnTo>
                      <a:pt x="61091" y="0"/>
                    </a:lnTo>
                    <a:lnTo>
                      <a:pt x="62274" y="68974"/>
                    </a:lnTo>
                    <a:lnTo>
                      <a:pt x="3547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59" name="Google Shape;759;p33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3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1" name="Google Shape;761;p33"/>
          <p:cNvGrpSpPr/>
          <p:nvPr/>
        </p:nvGrpSpPr>
        <p:grpSpPr>
          <a:xfrm>
            <a:off x="5556550" y="-213566"/>
            <a:ext cx="3901750" cy="2137666"/>
            <a:chOff x="5103300" y="-193866"/>
            <a:chExt cx="3901750" cy="2137666"/>
          </a:xfrm>
        </p:grpSpPr>
        <p:grpSp>
          <p:nvGrpSpPr>
            <p:cNvPr id="762" name="Google Shape;762;p33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763" name="Google Shape;763;p33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764" name="Google Shape;764;p33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765" name="Google Shape;765;p33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766" name="Google Shape;766;p33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767" name="Google Shape;767;p33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</p:grpSp>
          <p:sp>
            <p:nvSpPr>
              <p:cNvPr id="768" name="Google Shape;768;p33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3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3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3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3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3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3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3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3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3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</p:grpSp>
        <p:grpSp>
          <p:nvGrpSpPr>
            <p:cNvPr id="778" name="Google Shape;778;p33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779" name="Google Shape;779;p33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780" name="Google Shape;780;p33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1" name="Google Shape;781;p33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2" name="Google Shape;782;p33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3" name="Google Shape;783;p33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784" name="Google Shape;784;p33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794" name="Google Shape;794;p33"/>
          <p:cNvGrpSpPr/>
          <p:nvPr/>
        </p:nvGrpSpPr>
        <p:grpSpPr>
          <a:xfrm rot="-7584212">
            <a:off x="-278463" y="2818818"/>
            <a:ext cx="2295397" cy="2846239"/>
            <a:chOff x="6065825" y="2251050"/>
            <a:chExt cx="2295275" cy="2846088"/>
          </a:xfrm>
        </p:grpSpPr>
        <p:grpSp>
          <p:nvGrpSpPr>
            <p:cNvPr id="795" name="Google Shape;795;p33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796" name="Google Shape;796;p33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797" name="Google Shape;797;p33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798" name="Google Shape;798;p33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3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3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0" name="Google Shape;810;p33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811" name="Google Shape;811;p33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12" name="Google Shape;812;p33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13" name="Google Shape;813;p33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34"/>
          <p:cNvGrpSpPr/>
          <p:nvPr/>
        </p:nvGrpSpPr>
        <p:grpSpPr>
          <a:xfrm rot="-2165509">
            <a:off x="-321705" y="4301962"/>
            <a:ext cx="1152412" cy="874066"/>
            <a:chOff x="7425025" y="-24687"/>
            <a:chExt cx="1152375" cy="874038"/>
          </a:xfrm>
        </p:grpSpPr>
        <p:grpSp>
          <p:nvGrpSpPr>
            <p:cNvPr id="827" name="Google Shape;827;p34"/>
            <p:cNvGrpSpPr/>
            <p:nvPr/>
          </p:nvGrpSpPr>
          <p:grpSpPr>
            <a:xfrm>
              <a:off x="7425025" y="-24675"/>
              <a:ext cx="1152375" cy="874025"/>
              <a:chOff x="7425025" y="-24675"/>
              <a:chExt cx="1152375" cy="874025"/>
            </a:xfrm>
          </p:grpSpPr>
          <p:sp>
            <p:nvSpPr>
              <p:cNvPr id="828" name="Google Shape;828;p34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829" name="Google Shape;829;p34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4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3" name="Google Shape;833;p34"/>
            <p:cNvGrpSpPr/>
            <p:nvPr/>
          </p:nvGrpSpPr>
          <p:grpSpPr>
            <a:xfrm>
              <a:off x="7425025" y="-24687"/>
              <a:ext cx="1152375" cy="874025"/>
              <a:chOff x="7425025" y="-24675"/>
              <a:chExt cx="1152375" cy="874025"/>
            </a:xfrm>
          </p:grpSpPr>
          <p:sp>
            <p:nvSpPr>
              <p:cNvPr id="834" name="Google Shape;834;p34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35" name="Google Shape;835;p34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4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4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4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9" name="Google Shape;839;p34"/>
          <p:cNvGrpSpPr/>
          <p:nvPr/>
        </p:nvGrpSpPr>
        <p:grpSpPr>
          <a:xfrm rot="-4429340">
            <a:off x="7129830" y="-129804"/>
            <a:ext cx="1253683" cy="1914211"/>
            <a:chOff x="2083125" y="752613"/>
            <a:chExt cx="1019250" cy="1556263"/>
          </a:xfrm>
        </p:grpSpPr>
        <p:grpSp>
          <p:nvGrpSpPr>
            <p:cNvPr id="840" name="Google Shape;840;p34"/>
            <p:cNvGrpSpPr/>
            <p:nvPr/>
          </p:nvGrpSpPr>
          <p:grpSpPr>
            <a:xfrm>
              <a:off x="2083125" y="752625"/>
              <a:ext cx="1019250" cy="1556250"/>
              <a:chOff x="2083125" y="752625"/>
              <a:chExt cx="1019250" cy="1556250"/>
            </a:xfrm>
          </p:grpSpPr>
          <p:sp>
            <p:nvSpPr>
              <p:cNvPr id="841" name="Google Shape;841;p34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842" name="Google Shape;842;p34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4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4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4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4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4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4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34"/>
            <p:cNvGrpSpPr/>
            <p:nvPr/>
          </p:nvGrpSpPr>
          <p:grpSpPr>
            <a:xfrm>
              <a:off x="2083125" y="752613"/>
              <a:ext cx="1019250" cy="1556250"/>
              <a:chOff x="2083125" y="752625"/>
              <a:chExt cx="1019250" cy="1556250"/>
            </a:xfrm>
          </p:grpSpPr>
          <p:sp>
            <p:nvSpPr>
              <p:cNvPr id="850" name="Google Shape;850;p34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51" name="Google Shape;851;p34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4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4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4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4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4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4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8" name="Google Shape;858;p34"/>
          <p:cNvGrpSpPr/>
          <p:nvPr/>
        </p:nvGrpSpPr>
        <p:grpSpPr>
          <a:xfrm rot="8099666" flipH="1">
            <a:off x="-114795" y="470863"/>
            <a:ext cx="1110838" cy="790170"/>
            <a:chOff x="3536500" y="69738"/>
            <a:chExt cx="1525650" cy="1085238"/>
          </a:xfrm>
        </p:grpSpPr>
        <p:grpSp>
          <p:nvGrpSpPr>
            <p:cNvPr id="859" name="Google Shape;859;p34"/>
            <p:cNvGrpSpPr/>
            <p:nvPr/>
          </p:nvGrpSpPr>
          <p:grpSpPr>
            <a:xfrm>
              <a:off x="3536500" y="69750"/>
              <a:ext cx="1525650" cy="1085225"/>
              <a:chOff x="3536500" y="69750"/>
              <a:chExt cx="1525650" cy="1085225"/>
            </a:xfrm>
          </p:grpSpPr>
          <p:sp>
            <p:nvSpPr>
              <p:cNvPr id="860" name="Google Shape;860;p34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861" name="Google Shape;861;p34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862" name="Google Shape;862;p34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4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4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4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4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4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8" name="Google Shape;868;p34"/>
            <p:cNvGrpSpPr/>
            <p:nvPr/>
          </p:nvGrpSpPr>
          <p:grpSpPr>
            <a:xfrm>
              <a:off x="3536500" y="69738"/>
              <a:ext cx="1525650" cy="1085225"/>
              <a:chOff x="3536500" y="69750"/>
              <a:chExt cx="1525650" cy="1085225"/>
            </a:xfrm>
          </p:grpSpPr>
          <p:sp>
            <p:nvSpPr>
              <p:cNvPr id="869" name="Google Shape;869;p34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70" name="Google Shape;870;p34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71" name="Google Shape;871;p34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4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4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34"/>
          <p:cNvGrpSpPr/>
          <p:nvPr/>
        </p:nvGrpSpPr>
        <p:grpSpPr>
          <a:xfrm rot="852224" flipH="1">
            <a:off x="7602195" y="3457834"/>
            <a:ext cx="1483424" cy="1405392"/>
            <a:chOff x="-187100" y="291025"/>
            <a:chExt cx="1882050" cy="1783050"/>
          </a:xfrm>
        </p:grpSpPr>
        <p:grpSp>
          <p:nvGrpSpPr>
            <p:cNvPr id="878" name="Google Shape;878;p34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879" name="Google Shape;879;p34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880" name="Google Shape;880;p34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4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4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4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6" name="Google Shape;886;p34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887" name="Google Shape;887;p34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88" name="Google Shape;888;p34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4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4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4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4" name="Google Shape;894;p34"/>
          <p:cNvGrpSpPr/>
          <p:nvPr/>
        </p:nvGrpSpPr>
        <p:grpSpPr>
          <a:xfrm>
            <a:off x="359625" y="3034388"/>
            <a:ext cx="162000" cy="162013"/>
            <a:chOff x="5424775" y="4064488"/>
            <a:chExt cx="162000" cy="162013"/>
          </a:xfrm>
        </p:grpSpPr>
        <p:sp>
          <p:nvSpPr>
            <p:cNvPr id="895" name="Google Shape;895;p34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34"/>
          <p:cNvGrpSpPr/>
          <p:nvPr/>
        </p:nvGrpSpPr>
        <p:grpSpPr>
          <a:xfrm>
            <a:off x="5680475" y="107938"/>
            <a:ext cx="162000" cy="162013"/>
            <a:chOff x="5424775" y="4064488"/>
            <a:chExt cx="162000" cy="162013"/>
          </a:xfrm>
        </p:grpSpPr>
        <p:sp>
          <p:nvSpPr>
            <p:cNvPr id="898" name="Google Shape;898;p34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35"/>
          <p:cNvGrpSpPr/>
          <p:nvPr/>
        </p:nvGrpSpPr>
        <p:grpSpPr>
          <a:xfrm flipH="1">
            <a:off x="387699" y="2790450"/>
            <a:ext cx="216300" cy="216300"/>
            <a:chOff x="8246800" y="2151200"/>
            <a:chExt cx="216300" cy="216300"/>
          </a:xfrm>
        </p:grpSpPr>
        <p:sp>
          <p:nvSpPr>
            <p:cNvPr id="902" name="Google Shape;902;p35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35"/>
          <p:cNvGrpSpPr/>
          <p:nvPr/>
        </p:nvGrpSpPr>
        <p:grpSpPr>
          <a:xfrm rot="5975678" flipH="1">
            <a:off x="3913044" y="-989399"/>
            <a:ext cx="636139" cy="2821905"/>
            <a:chOff x="7217125" y="3042925"/>
            <a:chExt cx="477825" cy="2119625"/>
          </a:xfrm>
        </p:grpSpPr>
        <p:grpSp>
          <p:nvGrpSpPr>
            <p:cNvPr id="905" name="Google Shape;905;p35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06" name="Google Shape;906;p35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907" name="Google Shape;907;p35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35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11" name="Google Shape;911;p35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12" name="Google Shape;912;p35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5" name="Google Shape;915;p35"/>
          <p:cNvGrpSpPr/>
          <p:nvPr/>
        </p:nvGrpSpPr>
        <p:grpSpPr>
          <a:xfrm>
            <a:off x="8552250" y="2535475"/>
            <a:ext cx="216300" cy="216300"/>
            <a:chOff x="8246800" y="2151200"/>
            <a:chExt cx="216300" cy="216300"/>
          </a:xfrm>
        </p:grpSpPr>
        <p:sp>
          <p:nvSpPr>
            <p:cNvPr id="916" name="Google Shape;916;p35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35"/>
          <p:cNvGrpSpPr/>
          <p:nvPr/>
        </p:nvGrpSpPr>
        <p:grpSpPr>
          <a:xfrm>
            <a:off x="-248550" y="59600"/>
            <a:ext cx="1882050" cy="1783050"/>
            <a:chOff x="-187100" y="291025"/>
            <a:chExt cx="1882050" cy="1783050"/>
          </a:xfrm>
        </p:grpSpPr>
        <p:grpSp>
          <p:nvGrpSpPr>
            <p:cNvPr id="919" name="Google Shape;919;p35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920" name="Google Shape;920;p35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921" name="Google Shape;921;p35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7" name="Google Shape;927;p35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928" name="Google Shape;928;p35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29" name="Google Shape;929;p35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35"/>
          <p:cNvGrpSpPr/>
          <p:nvPr/>
        </p:nvGrpSpPr>
        <p:grpSpPr>
          <a:xfrm rot="1908168">
            <a:off x="7044815" y="480577"/>
            <a:ext cx="1882023" cy="1963463"/>
            <a:chOff x="7044213" y="-108050"/>
            <a:chExt cx="2031588" cy="2119500"/>
          </a:xfrm>
        </p:grpSpPr>
        <p:sp>
          <p:nvSpPr>
            <p:cNvPr id="936" name="Google Shape;936;p35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 rot="10800000">
              <a:off x="7132375" y="-69550"/>
              <a:ext cx="1912825" cy="1981700"/>
            </a:xfrm>
            <a:custGeom>
              <a:avLst/>
              <a:gdLst/>
              <a:ahLst/>
              <a:cxnLst/>
              <a:rect l="l" t="t" r="r" b="b"/>
              <a:pathLst>
                <a:path w="76513" h="79268" extrusionOk="0">
                  <a:moveTo>
                    <a:pt x="0" y="79268"/>
                  </a:moveTo>
                  <a:lnTo>
                    <a:pt x="75330" y="0"/>
                  </a:lnTo>
                  <a:lnTo>
                    <a:pt x="76513" y="68974"/>
                  </a:lnTo>
                  <a:lnTo>
                    <a:pt x="17786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</p:sp>
        <p:sp>
          <p:nvSpPr>
            <p:cNvPr id="938" name="Google Shape;938;p35"/>
            <p:cNvSpPr/>
            <p:nvPr/>
          </p:nvSpPr>
          <p:spPr>
            <a:xfrm rot="10800000">
              <a:off x="7044213" y="17951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 rot="10800000">
              <a:off x="7132375" y="-108050"/>
              <a:ext cx="1943425" cy="2020200"/>
            </a:xfrm>
            <a:custGeom>
              <a:avLst/>
              <a:gdLst/>
              <a:ahLst/>
              <a:cxnLst/>
              <a:rect l="l" t="t" r="r" b="b"/>
              <a:pathLst>
                <a:path w="77737" h="80808" extrusionOk="0">
                  <a:moveTo>
                    <a:pt x="0" y="80808"/>
                  </a:moveTo>
                  <a:lnTo>
                    <a:pt x="76554" y="0"/>
                  </a:lnTo>
                  <a:lnTo>
                    <a:pt x="77737" y="68974"/>
                  </a:lnTo>
                  <a:lnTo>
                    <a:pt x="19010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1" name="Google Shape;941;p35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35"/>
          <p:cNvGrpSpPr/>
          <p:nvPr/>
        </p:nvGrpSpPr>
        <p:grpSpPr>
          <a:xfrm rot="-3462987">
            <a:off x="7981343" y="3512210"/>
            <a:ext cx="477816" cy="2119587"/>
            <a:chOff x="7217125" y="3042925"/>
            <a:chExt cx="477825" cy="2119625"/>
          </a:xfrm>
        </p:grpSpPr>
        <p:grpSp>
          <p:nvGrpSpPr>
            <p:cNvPr id="944" name="Google Shape;944;p35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45" name="Google Shape;945;p35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946" name="Google Shape;946;p35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5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5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" name="Google Shape;949;p35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50" name="Google Shape;950;p35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1" name="Google Shape;951;p35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4" name="Google Shape;954;p35"/>
          <p:cNvGrpSpPr/>
          <p:nvPr/>
        </p:nvGrpSpPr>
        <p:grpSpPr>
          <a:xfrm rot="-3730453">
            <a:off x="903170" y="4060121"/>
            <a:ext cx="2295350" cy="2846181"/>
            <a:chOff x="6065825" y="2251050"/>
            <a:chExt cx="2295275" cy="2846088"/>
          </a:xfrm>
        </p:grpSpPr>
        <p:grpSp>
          <p:nvGrpSpPr>
            <p:cNvPr id="955" name="Google Shape;955;p35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956" name="Google Shape;956;p35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957" name="Google Shape;957;p35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958" name="Google Shape;958;p35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72" name="Google Shape;972;p35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73" name="Google Shape;973;p35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5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5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oogle Shape;986;p36"/>
          <p:cNvGrpSpPr/>
          <p:nvPr/>
        </p:nvGrpSpPr>
        <p:grpSpPr>
          <a:xfrm flipH="1">
            <a:off x="4407975" y="4572000"/>
            <a:ext cx="216300" cy="216300"/>
            <a:chOff x="113450" y="3828000"/>
            <a:chExt cx="216300" cy="216300"/>
          </a:xfrm>
        </p:grpSpPr>
        <p:sp>
          <p:nvSpPr>
            <p:cNvPr id="987" name="Google Shape;987;p36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36"/>
          <p:cNvGrpSpPr/>
          <p:nvPr/>
        </p:nvGrpSpPr>
        <p:grpSpPr>
          <a:xfrm rot="5400000" flipH="1">
            <a:off x="610625" y="3407525"/>
            <a:ext cx="477825" cy="2119625"/>
            <a:chOff x="7217125" y="3042925"/>
            <a:chExt cx="477825" cy="2119625"/>
          </a:xfrm>
        </p:grpSpPr>
        <p:grpSp>
          <p:nvGrpSpPr>
            <p:cNvPr id="990" name="Google Shape;990;p36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91" name="Google Shape;991;p36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992" name="Google Shape;992;p36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6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6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5" name="Google Shape;995;p36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996" name="Google Shape;996;p36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97" name="Google Shape;997;p36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6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6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0" name="Google Shape;1000;p36"/>
          <p:cNvGrpSpPr/>
          <p:nvPr/>
        </p:nvGrpSpPr>
        <p:grpSpPr>
          <a:xfrm flipH="1">
            <a:off x="6113285" y="-384978"/>
            <a:ext cx="2853350" cy="1563276"/>
            <a:chOff x="5103300" y="-193866"/>
            <a:chExt cx="3901750" cy="2137666"/>
          </a:xfrm>
        </p:grpSpPr>
        <p:grpSp>
          <p:nvGrpSpPr>
            <p:cNvPr id="1001" name="Google Shape;1001;p36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1002" name="Google Shape;1002;p36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1003" name="Google Shape;1003;p36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1004" name="Google Shape;1004;p36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1005" name="Google Shape;1005;p36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1006" name="Google Shape;1006;p36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</p:grpSp>
          <p:sp>
            <p:nvSpPr>
              <p:cNvPr id="1007" name="Google Shape;1007;p36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6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6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6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6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6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6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6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6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</p:grpSp>
        <p:grpSp>
          <p:nvGrpSpPr>
            <p:cNvPr id="1017" name="Google Shape;1017;p36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1018" name="Google Shape;1018;p36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1019" name="Google Shape;1019;p36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20" name="Google Shape;1020;p36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21" name="Google Shape;1021;p36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22" name="Google Shape;1022;p36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23" name="Google Shape;1023;p36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33" name="Google Shape;1033;p36"/>
          <p:cNvGrpSpPr/>
          <p:nvPr/>
        </p:nvGrpSpPr>
        <p:grpSpPr>
          <a:xfrm>
            <a:off x="6747550" y="2968088"/>
            <a:ext cx="2295275" cy="2846088"/>
            <a:chOff x="6065825" y="2251050"/>
            <a:chExt cx="2295275" cy="2846088"/>
          </a:xfrm>
        </p:grpSpPr>
        <p:grpSp>
          <p:nvGrpSpPr>
            <p:cNvPr id="1034" name="Google Shape;1034;p36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1035" name="Google Shape;1035;p36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036" name="Google Shape;1036;p36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037" name="Google Shape;1037;p36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51" name="Google Shape;1051;p36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52" name="Google Shape;1052;p36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4" name="Google Shape;1064;p36"/>
          <p:cNvGrpSpPr/>
          <p:nvPr/>
        </p:nvGrpSpPr>
        <p:grpSpPr>
          <a:xfrm flipH="1">
            <a:off x="239975" y="216775"/>
            <a:ext cx="216300" cy="216300"/>
            <a:chOff x="113450" y="3828000"/>
            <a:chExt cx="216300" cy="216300"/>
          </a:xfrm>
        </p:grpSpPr>
        <p:sp>
          <p:nvSpPr>
            <p:cNvPr id="1065" name="Google Shape;1065;p36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37"/>
          <p:cNvGrpSpPr/>
          <p:nvPr/>
        </p:nvGrpSpPr>
        <p:grpSpPr>
          <a:xfrm rot="-4017158">
            <a:off x="-1101002" y="-21410"/>
            <a:ext cx="1882088" cy="1783086"/>
            <a:chOff x="-187100" y="291025"/>
            <a:chExt cx="1882050" cy="1783050"/>
          </a:xfrm>
        </p:grpSpPr>
        <p:grpSp>
          <p:nvGrpSpPr>
            <p:cNvPr id="1069" name="Google Shape;1069;p37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1070" name="Google Shape;1070;p37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1071" name="Google Shape;1071;p37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7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7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7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7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7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7" name="Google Shape;1077;p37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1078" name="Google Shape;1078;p37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79" name="Google Shape;1079;p37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7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7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7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7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7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5" name="Google Shape;1085;p37"/>
          <p:cNvGrpSpPr/>
          <p:nvPr/>
        </p:nvGrpSpPr>
        <p:grpSpPr>
          <a:xfrm rot="-3826677">
            <a:off x="7161012" y="-1170477"/>
            <a:ext cx="1881921" cy="1963357"/>
            <a:chOff x="7044213" y="-108050"/>
            <a:chExt cx="2031588" cy="2119500"/>
          </a:xfrm>
        </p:grpSpPr>
        <p:sp>
          <p:nvSpPr>
            <p:cNvPr id="1086" name="Google Shape;1086;p37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 rot="10800000">
              <a:off x="7132375" y="-69550"/>
              <a:ext cx="1912825" cy="1981700"/>
            </a:xfrm>
            <a:custGeom>
              <a:avLst/>
              <a:gdLst/>
              <a:ahLst/>
              <a:cxnLst/>
              <a:rect l="l" t="t" r="r" b="b"/>
              <a:pathLst>
                <a:path w="76513" h="79268" extrusionOk="0">
                  <a:moveTo>
                    <a:pt x="0" y="79268"/>
                  </a:moveTo>
                  <a:lnTo>
                    <a:pt x="75330" y="0"/>
                  </a:lnTo>
                  <a:lnTo>
                    <a:pt x="76513" y="68974"/>
                  </a:lnTo>
                  <a:lnTo>
                    <a:pt x="17786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</p:sp>
        <p:sp>
          <p:nvSpPr>
            <p:cNvPr id="1088" name="Google Shape;1088;p37"/>
            <p:cNvSpPr/>
            <p:nvPr/>
          </p:nvSpPr>
          <p:spPr>
            <a:xfrm rot="10800000">
              <a:off x="7044213" y="17951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7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 rot="10800000">
              <a:off x="7132375" y="-108050"/>
              <a:ext cx="1943425" cy="2020200"/>
            </a:xfrm>
            <a:custGeom>
              <a:avLst/>
              <a:gdLst/>
              <a:ahLst/>
              <a:cxnLst/>
              <a:rect l="l" t="t" r="r" b="b"/>
              <a:pathLst>
                <a:path w="77737" h="80808" extrusionOk="0">
                  <a:moveTo>
                    <a:pt x="0" y="80808"/>
                  </a:moveTo>
                  <a:lnTo>
                    <a:pt x="76554" y="0"/>
                  </a:lnTo>
                  <a:lnTo>
                    <a:pt x="77737" y="68974"/>
                  </a:lnTo>
                  <a:lnTo>
                    <a:pt x="19010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91" name="Google Shape;1091;p37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7"/>
          <p:cNvGrpSpPr/>
          <p:nvPr/>
        </p:nvGrpSpPr>
        <p:grpSpPr>
          <a:xfrm rot="-5845410">
            <a:off x="7981317" y="3664604"/>
            <a:ext cx="477816" cy="2119586"/>
            <a:chOff x="7217125" y="3042925"/>
            <a:chExt cx="477825" cy="2119625"/>
          </a:xfrm>
        </p:grpSpPr>
        <p:grpSp>
          <p:nvGrpSpPr>
            <p:cNvPr id="1094" name="Google Shape;1094;p37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1095" name="Google Shape;1095;p37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1096" name="Google Shape;1096;p37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7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7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9" name="Google Shape;1099;p37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1100" name="Google Shape;1100;p37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01" name="Google Shape;1101;p37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7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7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4" name="Google Shape;1104;p37"/>
          <p:cNvGrpSpPr/>
          <p:nvPr/>
        </p:nvGrpSpPr>
        <p:grpSpPr>
          <a:xfrm rot="7440570">
            <a:off x="-885407" y="3920981"/>
            <a:ext cx="2295151" cy="2845933"/>
            <a:chOff x="6065825" y="2251050"/>
            <a:chExt cx="2295275" cy="2846088"/>
          </a:xfrm>
        </p:grpSpPr>
        <p:grpSp>
          <p:nvGrpSpPr>
            <p:cNvPr id="1105" name="Google Shape;1105;p37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1106" name="Google Shape;1106;p37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107" name="Google Shape;1107;p37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108" name="Google Shape;1108;p37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7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7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22" name="Google Shape;1122;p37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23" name="Google Shape;1123;p37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>
            <a:spLocks noGrp="1"/>
          </p:cNvSpPr>
          <p:nvPr>
            <p:ph type="ctrTitle"/>
          </p:nvPr>
        </p:nvSpPr>
        <p:spPr>
          <a:xfrm>
            <a:off x="790225" y="2645700"/>
            <a:ext cx="3665400" cy="913500"/>
          </a:xfrm>
          <a:prstGeom prst="rect">
            <a:avLst/>
          </a:prstGeom>
          <a:effectLst>
            <a:outerShdw blurRad="57150" dist="47625" dir="810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790225" y="3602345"/>
            <a:ext cx="28731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title" idx="2" hasCustomPrompt="1"/>
          </p:nvPr>
        </p:nvSpPr>
        <p:spPr>
          <a:xfrm>
            <a:off x="790225" y="1850500"/>
            <a:ext cx="1453800" cy="913500"/>
          </a:xfrm>
          <a:prstGeom prst="rect">
            <a:avLst/>
          </a:prstGeom>
          <a:effectLst>
            <a:outerShdw blurRad="57150" dist="47625" dir="810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91" name="Google Shape;91;p3"/>
          <p:cNvGrpSpPr/>
          <p:nvPr/>
        </p:nvGrpSpPr>
        <p:grpSpPr>
          <a:xfrm>
            <a:off x="8656225" y="1965263"/>
            <a:ext cx="162000" cy="162013"/>
            <a:chOff x="5424775" y="4064488"/>
            <a:chExt cx="162000" cy="162013"/>
          </a:xfrm>
        </p:grpSpPr>
        <p:sp>
          <p:nvSpPr>
            <p:cNvPr id="92" name="Google Shape;92;p3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7622100" y="-302537"/>
            <a:ext cx="1152375" cy="874038"/>
            <a:chOff x="7425025" y="-24687"/>
            <a:chExt cx="1152375" cy="874038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425025" y="-24675"/>
              <a:ext cx="1152375" cy="874025"/>
              <a:chOff x="7425025" y="-24675"/>
              <a:chExt cx="1152375" cy="874025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97" name="Google Shape;97;p3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3"/>
            <p:cNvGrpSpPr/>
            <p:nvPr/>
          </p:nvGrpSpPr>
          <p:grpSpPr>
            <a:xfrm>
              <a:off x="7425025" y="-24687"/>
              <a:ext cx="1152375" cy="874025"/>
              <a:chOff x="7425025" y="-24675"/>
              <a:chExt cx="1152375" cy="874025"/>
            </a:xfrm>
          </p:grpSpPr>
          <p:sp>
            <p:nvSpPr>
              <p:cNvPr id="102" name="Google Shape;102;p3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" name="Google Shape;103;p3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3"/>
          <p:cNvGrpSpPr/>
          <p:nvPr/>
        </p:nvGrpSpPr>
        <p:grpSpPr>
          <a:xfrm rot="-1600053">
            <a:off x="517036" y="3692815"/>
            <a:ext cx="1019221" cy="1556218"/>
            <a:chOff x="2083125" y="752613"/>
            <a:chExt cx="1019250" cy="1556263"/>
          </a:xfrm>
        </p:grpSpPr>
        <p:grpSp>
          <p:nvGrpSpPr>
            <p:cNvPr id="108" name="Google Shape;108;p3"/>
            <p:cNvGrpSpPr/>
            <p:nvPr/>
          </p:nvGrpSpPr>
          <p:grpSpPr>
            <a:xfrm>
              <a:off x="2083125" y="752625"/>
              <a:ext cx="1019250" cy="1556250"/>
              <a:chOff x="2083125" y="752625"/>
              <a:chExt cx="1019250" cy="1556250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10" name="Google Shape;110;p3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17;p3"/>
            <p:cNvGrpSpPr/>
            <p:nvPr/>
          </p:nvGrpSpPr>
          <p:grpSpPr>
            <a:xfrm>
              <a:off x="2083125" y="752613"/>
              <a:ext cx="1019250" cy="1556250"/>
              <a:chOff x="2083125" y="752625"/>
              <a:chExt cx="1019250" cy="1556250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9" name="Google Shape;119;p3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" name="Google Shape;126;p3"/>
          <p:cNvGrpSpPr/>
          <p:nvPr/>
        </p:nvGrpSpPr>
        <p:grpSpPr>
          <a:xfrm>
            <a:off x="5129750" y="1965275"/>
            <a:ext cx="2295275" cy="2846088"/>
            <a:chOff x="6065825" y="2251050"/>
            <a:chExt cx="2295275" cy="2846088"/>
          </a:xfrm>
        </p:grpSpPr>
        <p:grpSp>
          <p:nvGrpSpPr>
            <p:cNvPr id="127" name="Google Shape;127;p3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29" name="Google Shape;129;p3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30" name="Google Shape;130;p3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3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143" name="Google Shape;143;p3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4" name="Google Shape;144;p3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5" name="Google Shape;145;p3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157;p3"/>
          <p:cNvGrpSpPr/>
          <p:nvPr/>
        </p:nvGrpSpPr>
        <p:grpSpPr>
          <a:xfrm>
            <a:off x="5054700" y="-130287"/>
            <a:ext cx="1525650" cy="1085238"/>
            <a:chOff x="3536500" y="69738"/>
            <a:chExt cx="1525650" cy="1085238"/>
          </a:xfrm>
        </p:grpSpPr>
        <p:grpSp>
          <p:nvGrpSpPr>
            <p:cNvPr id="158" name="Google Shape;158;p3"/>
            <p:cNvGrpSpPr/>
            <p:nvPr/>
          </p:nvGrpSpPr>
          <p:grpSpPr>
            <a:xfrm>
              <a:off x="3536500" y="69750"/>
              <a:ext cx="1525650" cy="1085225"/>
              <a:chOff x="3536500" y="69750"/>
              <a:chExt cx="1525650" cy="108522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60" name="Google Shape;160;p3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161" name="Google Shape;161;p3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3536500" y="69738"/>
              <a:ext cx="1525650" cy="1085225"/>
              <a:chOff x="3536500" y="69750"/>
              <a:chExt cx="1525650" cy="108522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69" name="Google Shape;169;p3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0" name="Google Shape;170;p3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176;p3"/>
          <p:cNvGrpSpPr/>
          <p:nvPr/>
        </p:nvGrpSpPr>
        <p:grpSpPr>
          <a:xfrm rot="870257">
            <a:off x="390899" y="47688"/>
            <a:ext cx="3349775" cy="1687003"/>
            <a:chOff x="4097575" y="1776806"/>
            <a:chExt cx="3514700" cy="1770063"/>
          </a:xfrm>
        </p:grpSpPr>
        <p:grpSp>
          <p:nvGrpSpPr>
            <p:cNvPr id="177" name="Google Shape;177;p3"/>
            <p:cNvGrpSpPr/>
            <p:nvPr/>
          </p:nvGrpSpPr>
          <p:grpSpPr>
            <a:xfrm>
              <a:off x="4097575" y="1776806"/>
              <a:ext cx="3514700" cy="1770063"/>
              <a:chOff x="4058150" y="1602263"/>
              <a:chExt cx="3514700" cy="1770063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5532525" y="32517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" name="Google Shape;179;p3"/>
              <p:cNvGrpSpPr/>
              <p:nvPr/>
            </p:nvGrpSpPr>
            <p:grpSpPr>
              <a:xfrm>
                <a:off x="4058150" y="1602263"/>
                <a:ext cx="3514700" cy="1709325"/>
                <a:chOff x="5001050" y="1809050"/>
                <a:chExt cx="3514700" cy="1709325"/>
              </a:xfrm>
            </p:grpSpPr>
            <p:sp>
              <p:nvSpPr>
                <p:cNvPr id="180" name="Google Shape;180;p3"/>
                <p:cNvSpPr/>
                <p:nvPr/>
              </p:nvSpPr>
              <p:spPr>
                <a:xfrm>
                  <a:off x="5099450" y="1902575"/>
                  <a:ext cx="3171825" cy="8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73" h="34290" extrusionOk="0">
                      <a:moveTo>
                        <a:pt x="0" y="6667"/>
                      </a:moveTo>
                      <a:lnTo>
                        <a:pt x="21527" y="15240"/>
                      </a:lnTo>
                      <a:lnTo>
                        <a:pt x="45149" y="30099"/>
                      </a:lnTo>
                      <a:lnTo>
                        <a:pt x="74676" y="34290"/>
                      </a:lnTo>
                      <a:lnTo>
                        <a:pt x="118110" y="25146"/>
                      </a:lnTo>
                      <a:lnTo>
                        <a:pt x="126873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</p:sp>
            <p:sp>
              <p:nvSpPr>
                <p:cNvPr id="181" name="Google Shape;181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</p:sp>
            <p:sp>
              <p:nvSpPr>
                <p:cNvPr id="182" name="Google Shape;182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</p:sp>
            <p:sp>
              <p:nvSpPr>
                <p:cNvPr id="183" name="Google Shape;183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</p:sp>
            <p:sp>
              <p:nvSpPr>
                <p:cNvPr id="184" name="Google Shape;184;p3"/>
                <p:cNvSpPr/>
                <p:nvPr/>
              </p:nvSpPr>
              <p:spPr>
                <a:xfrm>
                  <a:off x="5001050" y="22416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3"/>
                <p:cNvSpPr/>
                <p:nvPr/>
              </p:nvSpPr>
              <p:spPr>
                <a:xfrm>
                  <a:off x="5555325" y="22071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3"/>
                <p:cNvSpPr/>
                <p:nvPr/>
              </p:nvSpPr>
              <p:spPr>
                <a:xfrm>
                  <a:off x="6163775" y="2579100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3"/>
                <p:cNvSpPr/>
                <p:nvPr/>
              </p:nvSpPr>
              <p:spPr>
                <a:xfrm>
                  <a:off x="5868600" y="305067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3"/>
                <p:cNvSpPr/>
                <p:nvPr/>
              </p:nvSpPr>
              <p:spPr>
                <a:xfrm>
                  <a:off x="6873225" y="26850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3"/>
                <p:cNvSpPr/>
                <p:nvPr/>
              </p:nvSpPr>
              <p:spPr>
                <a:xfrm>
                  <a:off x="7131875" y="299047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7937400" y="2416525"/>
                  <a:ext cx="216300" cy="2163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3"/>
                <p:cNvSpPr/>
                <p:nvPr/>
              </p:nvSpPr>
              <p:spPr>
                <a:xfrm>
                  <a:off x="8153700" y="203060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3"/>
                <p:cNvSpPr/>
                <p:nvPr/>
              </p:nvSpPr>
              <p:spPr>
                <a:xfrm>
                  <a:off x="8207925" y="180905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5931950" y="2513325"/>
                  <a:ext cx="2512650" cy="100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6" h="40202" extrusionOk="0">
                      <a:moveTo>
                        <a:pt x="12219" y="6307"/>
                      </a:moveTo>
                      <a:lnTo>
                        <a:pt x="0" y="25225"/>
                      </a:lnTo>
                      <a:lnTo>
                        <a:pt x="24043" y="40202"/>
                      </a:lnTo>
                      <a:lnTo>
                        <a:pt x="51238" y="22072"/>
                      </a:lnTo>
                      <a:lnTo>
                        <a:pt x="83952" y="0"/>
                      </a:lnTo>
                      <a:lnTo>
                        <a:pt x="100506" y="2601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</p:sp>
            <p:sp>
              <p:nvSpPr>
                <p:cNvPr id="194" name="Google Shape;194;p3"/>
                <p:cNvSpPr/>
                <p:nvPr/>
              </p:nvSpPr>
              <p:spPr>
                <a:xfrm>
                  <a:off x="8395150" y="314160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3"/>
                <p:cNvSpPr/>
                <p:nvPr/>
              </p:nvSpPr>
              <p:spPr>
                <a:xfrm>
                  <a:off x="5042325" y="2012625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  <a:effectLst>
                  <a:outerShdw blurRad="57150" dist="47625" dir="5400000" algn="bl" rotWithShape="0">
                    <a:srgbClr val="000000">
                      <a:alpha val="64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6" name="Google Shape;196;p3"/>
            <p:cNvGrpSpPr/>
            <p:nvPr/>
          </p:nvGrpSpPr>
          <p:grpSpPr>
            <a:xfrm>
              <a:off x="4097575" y="1776806"/>
              <a:ext cx="3514700" cy="1770063"/>
              <a:chOff x="4058150" y="1602263"/>
              <a:chExt cx="3514700" cy="1770063"/>
            </a:xfrm>
          </p:grpSpPr>
          <p:sp>
            <p:nvSpPr>
              <p:cNvPr id="197" name="Google Shape;197;p3"/>
              <p:cNvSpPr/>
              <p:nvPr/>
            </p:nvSpPr>
            <p:spPr>
              <a:xfrm>
                <a:off x="5532525" y="32517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" name="Google Shape;198;p3"/>
              <p:cNvGrpSpPr/>
              <p:nvPr/>
            </p:nvGrpSpPr>
            <p:grpSpPr>
              <a:xfrm>
                <a:off x="4058150" y="1602263"/>
                <a:ext cx="3514700" cy="1709325"/>
                <a:chOff x="5001050" y="1809050"/>
                <a:chExt cx="3514700" cy="1709325"/>
              </a:xfrm>
            </p:grpSpPr>
            <p:sp>
              <p:nvSpPr>
                <p:cNvPr id="199" name="Google Shape;199;p3"/>
                <p:cNvSpPr/>
                <p:nvPr/>
              </p:nvSpPr>
              <p:spPr>
                <a:xfrm>
                  <a:off x="5099450" y="1902575"/>
                  <a:ext cx="3171825" cy="8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73" h="34290" extrusionOk="0">
                      <a:moveTo>
                        <a:pt x="0" y="6667"/>
                      </a:moveTo>
                      <a:lnTo>
                        <a:pt x="21527" y="15240"/>
                      </a:lnTo>
                      <a:lnTo>
                        <a:pt x="45149" y="30099"/>
                      </a:lnTo>
                      <a:lnTo>
                        <a:pt x="74676" y="34290"/>
                      </a:lnTo>
                      <a:lnTo>
                        <a:pt x="118110" y="25146"/>
                      </a:lnTo>
                      <a:lnTo>
                        <a:pt x="126873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0" name="Google Shape;200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1" name="Google Shape;201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2" name="Google Shape;202;p3"/>
                <p:cNvSpPr/>
                <p:nvPr/>
              </p:nvSpPr>
              <p:spPr>
                <a:xfrm>
                  <a:off x="5070875" y="2078775"/>
                  <a:ext cx="5334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6" h="10097" extrusionOk="0">
                      <a:moveTo>
                        <a:pt x="1334" y="0"/>
                      </a:moveTo>
                      <a:lnTo>
                        <a:pt x="0" y="10097"/>
                      </a:lnTo>
                      <a:lnTo>
                        <a:pt x="21336" y="76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3" name="Google Shape;203;p3"/>
                <p:cNvSpPr/>
                <p:nvPr/>
              </p:nvSpPr>
              <p:spPr>
                <a:xfrm>
                  <a:off x="5001050" y="22416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3"/>
                <p:cNvSpPr/>
                <p:nvPr/>
              </p:nvSpPr>
              <p:spPr>
                <a:xfrm>
                  <a:off x="5555325" y="22071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3"/>
                <p:cNvSpPr/>
                <p:nvPr/>
              </p:nvSpPr>
              <p:spPr>
                <a:xfrm>
                  <a:off x="6163775" y="2579100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5868600" y="305067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3"/>
                <p:cNvSpPr/>
                <p:nvPr/>
              </p:nvSpPr>
              <p:spPr>
                <a:xfrm>
                  <a:off x="6873225" y="268502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3"/>
                <p:cNvSpPr/>
                <p:nvPr/>
              </p:nvSpPr>
              <p:spPr>
                <a:xfrm>
                  <a:off x="7131875" y="2990475"/>
                  <a:ext cx="162000" cy="162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3"/>
                <p:cNvSpPr/>
                <p:nvPr/>
              </p:nvSpPr>
              <p:spPr>
                <a:xfrm>
                  <a:off x="7937400" y="2416525"/>
                  <a:ext cx="216300" cy="2163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3"/>
                <p:cNvSpPr/>
                <p:nvPr/>
              </p:nvSpPr>
              <p:spPr>
                <a:xfrm>
                  <a:off x="8153700" y="203060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3"/>
                <p:cNvSpPr/>
                <p:nvPr/>
              </p:nvSpPr>
              <p:spPr>
                <a:xfrm>
                  <a:off x="8207925" y="180905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3"/>
                <p:cNvSpPr/>
                <p:nvPr/>
              </p:nvSpPr>
              <p:spPr>
                <a:xfrm>
                  <a:off x="5931950" y="2513325"/>
                  <a:ext cx="2512650" cy="100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6" h="40202" extrusionOk="0">
                      <a:moveTo>
                        <a:pt x="12219" y="6307"/>
                      </a:moveTo>
                      <a:lnTo>
                        <a:pt x="0" y="25225"/>
                      </a:lnTo>
                      <a:lnTo>
                        <a:pt x="24043" y="40202"/>
                      </a:lnTo>
                      <a:lnTo>
                        <a:pt x="51238" y="22072"/>
                      </a:lnTo>
                      <a:lnTo>
                        <a:pt x="83952" y="0"/>
                      </a:lnTo>
                      <a:lnTo>
                        <a:pt x="100506" y="2601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8395150" y="3141600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5042325" y="2012625"/>
                  <a:ext cx="120600" cy="120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 txBox="1">
            <a:spLocks noGrp="1"/>
          </p:cNvSpPr>
          <p:nvPr>
            <p:ph type="body" idx="1"/>
          </p:nvPr>
        </p:nvSpPr>
        <p:spPr>
          <a:xfrm>
            <a:off x="2385600" y="2824175"/>
            <a:ext cx="4372800" cy="7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17" name="Google Shape;217;p4"/>
          <p:cNvSpPr txBox="1">
            <a:spLocks noGrp="1"/>
          </p:cNvSpPr>
          <p:nvPr>
            <p:ph type="ctrTitle"/>
          </p:nvPr>
        </p:nvSpPr>
        <p:spPr>
          <a:xfrm>
            <a:off x="2427150" y="1567400"/>
            <a:ext cx="4289700" cy="1322400"/>
          </a:xfrm>
          <a:prstGeom prst="rect">
            <a:avLst/>
          </a:prstGeom>
          <a:effectLst>
            <a:outerShdw blurRad="57150" dist="47625" dir="666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18" name="Google Shape;218;p4"/>
          <p:cNvGrpSpPr/>
          <p:nvPr/>
        </p:nvGrpSpPr>
        <p:grpSpPr>
          <a:xfrm>
            <a:off x="8552250" y="2535475"/>
            <a:ext cx="216300" cy="216300"/>
            <a:chOff x="8246800" y="2151200"/>
            <a:chExt cx="216300" cy="216300"/>
          </a:xfrm>
        </p:grpSpPr>
        <p:sp>
          <p:nvSpPr>
            <p:cNvPr id="219" name="Google Shape;219;p4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4"/>
          <p:cNvGrpSpPr/>
          <p:nvPr/>
        </p:nvGrpSpPr>
        <p:grpSpPr>
          <a:xfrm>
            <a:off x="-88550" y="291025"/>
            <a:ext cx="1882050" cy="1783050"/>
            <a:chOff x="-187100" y="291025"/>
            <a:chExt cx="1882050" cy="1783050"/>
          </a:xfrm>
        </p:grpSpPr>
        <p:grpSp>
          <p:nvGrpSpPr>
            <p:cNvPr id="222" name="Google Shape;222;p4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223" name="Google Shape;223;p4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224" name="Google Shape;224;p4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4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231" name="Google Shape;231;p4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2" name="Google Shape;232;p4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8" name="Google Shape;238;p4"/>
          <p:cNvGrpSpPr/>
          <p:nvPr/>
        </p:nvGrpSpPr>
        <p:grpSpPr>
          <a:xfrm>
            <a:off x="3069475" y="291025"/>
            <a:ext cx="216300" cy="216300"/>
            <a:chOff x="113450" y="3828000"/>
            <a:chExt cx="216300" cy="216300"/>
          </a:xfrm>
        </p:grpSpPr>
        <p:sp>
          <p:nvSpPr>
            <p:cNvPr id="239" name="Google Shape;239;p4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4"/>
          <p:cNvGrpSpPr/>
          <p:nvPr/>
        </p:nvGrpSpPr>
        <p:grpSpPr>
          <a:xfrm rot="1908168">
            <a:off x="7044815" y="480577"/>
            <a:ext cx="1882023" cy="1963463"/>
            <a:chOff x="7044213" y="-108050"/>
            <a:chExt cx="2031588" cy="2119500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32375" y="-69550"/>
              <a:ext cx="1912825" cy="1981700"/>
            </a:xfrm>
            <a:custGeom>
              <a:avLst/>
              <a:gdLst/>
              <a:ahLst/>
              <a:cxnLst/>
              <a:rect l="l" t="t" r="r" b="b"/>
              <a:pathLst>
                <a:path w="76513" h="79268" extrusionOk="0">
                  <a:moveTo>
                    <a:pt x="0" y="79268"/>
                  </a:moveTo>
                  <a:lnTo>
                    <a:pt x="75330" y="0"/>
                  </a:lnTo>
                  <a:lnTo>
                    <a:pt x="76513" y="68974"/>
                  </a:lnTo>
                  <a:lnTo>
                    <a:pt x="17786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</p:sp>
        <p:sp>
          <p:nvSpPr>
            <p:cNvPr id="244" name="Google Shape;244;p4"/>
            <p:cNvSpPr/>
            <p:nvPr/>
          </p:nvSpPr>
          <p:spPr>
            <a:xfrm rot="10800000">
              <a:off x="7044213" y="17951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 rot="10800000">
              <a:off x="7132375" y="-108050"/>
              <a:ext cx="1943425" cy="2020200"/>
            </a:xfrm>
            <a:custGeom>
              <a:avLst/>
              <a:gdLst/>
              <a:ahLst/>
              <a:cxnLst/>
              <a:rect l="l" t="t" r="r" b="b"/>
              <a:pathLst>
                <a:path w="77737" h="80808" extrusionOk="0">
                  <a:moveTo>
                    <a:pt x="0" y="80808"/>
                  </a:moveTo>
                  <a:lnTo>
                    <a:pt x="76554" y="0"/>
                  </a:lnTo>
                  <a:lnTo>
                    <a:pt x="77737" y="68974"/>
                  </a:lnTo>
                  <a:lnTo>
                    <a:pt x="19010" y="60697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7" name="Google Shape;247;p4"/>
            <p:cNvSpPr/>
            <p:nvPr/>
          </p:nvSpPr>
          <p:spPr>
            <a:xfrm rot="10800000">
              <a:off x="7044213" y="1003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 rot="10800000">
              <a:off x="8468038" y="28265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 rot="-3462987">
            <a:off x="7981343" y="3512210"/>
            <a:ext cx="477816" cy="2119587"/>
            <a:chOff x="7217125" y="3042925"/>
            <a:chExt cx="477825" cy="2119625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252" name="Google Shape;252;p4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4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256" name="Google Shape;256;p4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7" name="Google Shape;257;p4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" name="Google Shape;260;p4"/>
          <p:cNvGrpSpPr/>
          <p:nvPr/>
        </p:nvGrpSpPr>
        <p:grpSpPr>
          <a:xfrm rot="5400000">
            <a:off x="764650" y="2421438"/>
            <a:ext cx="2295275" cy="2846088"/>
            <a:chOff x="6065825" y="2251050"/>
            <a:chExt cx="2295275" cy="2846088"/>
          </a:xfrm>
        </p:grpSpPr>
        <p:grpSp>
          <p:nvGrpSpPr>
            <p:cNvPr id="261" name="Google Shape;261;p4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262" name="Google Shape;262;p4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263" name="Google Shape;263;p4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264" name="Google Shape;264;p4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" name="Google Shape;276;p4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277" name="Google Shape;277;p4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8" name="Google Shape;278;p4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9" name="Google Shape;279;p4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"/>
          <p:cNvSpPr txBox="1">
            <a:spLocks noGrp="1"/>
          </p:cNvSpPr>
          <p:nvPr>
            <p:ph type="ctrTitle"/>
          </p:nvPr>
        </p:nvSpPr>
        <p:spPr>
          <a:xfrm>
            <a:off x="5501204" y="2900309"/>
            <a:ext cx="1782900" cy="4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1"/>
          </p:nvPr>
        </p:nvSpPr>
        <p:spPr>
          <a:xfrm>
            <a:off x="5029855" y="3134285"/>
            <a:ext cx="27255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2"/>
          </p:nvPr>
        </p:nvSpPr>
        <p:spPr>
          <a:xfrm>
            <a:off x="1388645" y="3134285"/>
            <a:ext cx="27255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 Medium"/>
              <a:buNone/>
              <a:defRPr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ctrTitle" idx="3"/>
          </p:nvPr>
        </p:nvSpPr>
        <p:spPr>
          <a:xfrm>
            <a:off x="1859995" y="2900300"/>
            <a:ext cx="1782900" cy="4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18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ctrTitle" idx="4"/>
          </p:nvPr>
        </p:nvSpPr>
        <p:spPr>
          <a:xfrm>
            <a:off x="851625" y="540650"/>
            <a:ext cx="7525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8656225" y="1965263"/>
            <a:ext cx="162000" cy="162013"/>
            <a:chOff x="5424775" y="4064488"/>
            <a:chExt cx="162000" cy="162013"/>
          </a:xfrm>
        </p:grpSpPr>
        <p:sp>
          <p:nvSpPr>
            <p:cNvPr id="298" name="Google Shape;298;p5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-2165509">
            <a:off x="7630020" y="55137"/>
            <a:ext cx="1152412" cy="874066"/>
            <a:chOff x="7425025" y="-24687"/>
            <a:chExt cx="1152375" cy="874038"/>
          </a:xfrm>
        </p:grpSpPr>
        <p:grpSp>
          <p:nvGrpSpPr>
            <p:cNvPr id="301" name="Google Shape;301;p5"/>
            <p:cNvGrpSpPr/>
            <p:nvPr/>
          </p:nvGrpSpPr>
          <p:grpSpPr>
            <a:xfrm>
              <a:off x="7425025" y="-24675"/>
              <a:ext cx="1152375" cy="874025"/>
              <a:chOff x="7425025" y="-24675"/>
              <a:chExt cx="1152375" cy="874025"/>
            </a:xfrm>
          </p:grpSpPr>
          <p:sp>
            <p:nvSpPr>
              <p:cNvPr id="302" name="Google Shape;302;p5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03" name="Google Shape;303;p5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5"/>
            <p:cNvGrpSpPr/>
            <p:nvPr/>
          </p:nvGrpSpPr>
          <p:grpSpPr>
            <a:xfrm>
              <a:off x="7425025" y="-24687"/>
              <a:ext cx="1152375" cy="874025"/>
              <a:chOff x="7425025" y="-24675"/>
              <a:chExt cx="1152375" cy="874025"/>
            </a:xfrm>
          </p:grpSpPr>
          <p:sp>
            <p:nvSpPr>
              <p:cNvPr id="308" name="Google Shape;308;p5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09" name="Google Shape;309;p5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3" name="Google Shape;313;p5"/>
          <p:cNvGrpSpPr/>
          <p:nvPr/>
        </p:nvGrpSpPr>
        <p:grpSpPr>
          <a:xfrm rot="1789724">
            <a:off x="49886" y="275121"/>
            <a:ext cx="1019231" cy="1556234"/>
            <a:chOff x="2083125" y="752613"/>
            <a:chExt cx="1019250" cy="1556263"/>
          </a:xfrm>
        </p:grpSpPr>
        <p:grpSp>
          <p:nvGrpSpPr>
            <p:cNvPr id="314" name="Google Shape;314;p5"/>
            <p:cNvGrpSpPr/>
            <p:nvPr/>
          </p:nvGrpSpPr>
          <p:grpSpPr>
            <a:xfrm>
              <a:off x="2083125" y="752625"/>
              <a:ext cx="1019250" cy="1556250"/>
              <a:chOff x="2083125" y="752625"/>
              <a:chExt cx="1019250" cy="1556250"/>
            </a:xfrm>
          </p:grpSpPr>
          <p:sp>
            <p:nvSpPr>
              <p:cNvPr id="315" name="Google Shape;315;p5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16" name="Google Shape;316;p5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5"/>
            <p:cNvGrpSpPr/>
            <p:nvPr/>
          </p:nvGrpSpPr>
          <p:grpSpPr>
            <a:xfrm>
              <a:off x="2083125" y="752613"/>
              <a:ext cx="1019250" cy="1556250"/>
              <a:chOff x="2083125" y="752625"/>
              <a:chExt cx="1019250" cy="1556250"/>
            </a:xfrm>
          </p:grpSpPr>
          <p:sp>
            <p:nvSpPr>
              <p:cNvPr id="324" name="Google Shape;324;p5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25" name="Google Shape;325;p5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2" name="Google Shape;332;p5"/>
          <p:cNvGrpSpPr/>
          <p:nvPr/>
        </p:nvGrpSpPr>
        <p:grpSpPr>
          <a:xfrm rot="-4076658">
            <a:off x="7310620" y="3889193"/>
            <a:ext cx="1525618" cy="1085215"/>
            <a:chOff x="3536500" y="69738"/>
            <a:chExt cx="1525650" cy="1085238"/>
          </a:xfrm>
        </p:grpSpPr>
        <p:grpSp>
          <p:nvGrpSpPr>
            <p:cNvPr id="333" name="Google Shape;333;p5"/>
            <p:cNvGrpSpPr/>
            <p:nvPr/>
          </p:nvGrpSpPr>
          <p:grpSpPr>
            <a:xfrm>
              <a:off x="3536500" y="69750"/>
              <a:ext cx="1525650" cy="1085225"/>
              <a:chOff x="3536500" y="69750"/>
              <a:chExt cx="1525650" cy="1085225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35" name="Google Shape;335;p5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36" name="Google Shape;336;p5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3536500" y="69738"/>
              <a:ext cx="1525650" cy="1085225"/>
              <a:chOff x="3536500" y="69750"/>
              <a:chExt cx="1525650" cy="1085225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4" name="Google Shape;344;p5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5" name="Google Shape;345;p5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1" name="Google Shape;351;p5"/>
          <p:cNvGrpSpPr/>
          <p:nvPr/>
        </p:nvGrpSpPr>
        <p:grpSpPr>
          <a:xfrm rot="-852224">
            <a:off x="-182218" y="3491021"/>
            <a:ext cx="1483424" cy="1405392"/>
            <a:chOff x="-187100" y="291025"/>
            <a:chExt cx="1882050" cy="1783050"/>
          </a:xfrm>
        </p:grpSpPr>
        <p:grpSp>
          <p:nvGrpSpPr>
            <p:cNvPr id="352" name="Google Shape;352;p5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354" name="Google Shape;354;p5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" name="Google Shape;360;p5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361" name="Google Shape;361;p5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2" name="Google Shape;362;p5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" name="Google Shape;368;p5"/>
          <p:cNvGrpSpPr/>
          <p:nvPr/>
        </p:nvGrpSpPr>
        <p:grpSpPr>
          <a:xfrm>
            <a:off x="4320700" y="4724238"/>
            <a:ext cx="162000" cy="162013"/>
            <a:chOff x="5424775" y="4064488"/>
            <a:chExt cx="162000" cy="162013"/>
          </a:xfrm>
        </p:grpSpPr>
        <p:sp>
          <p:nvSpPr>
            <p:cNvPr id="369" name="Google Shape;369;p5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5"/>
          <p:cNvGrpSpPr/>
          <p:nvPr/>
        </p:nvGrpSpPr>
        <p:grpSpPr>
          <a:xfrm>
            <a:off x="359625" y="3034388"/>
            <a:ext cx="162000" cy="162013"/>
            <a:chOff x="5424775" y="4064488"/>
            <a:chExt cx="162000" cy="162013"/>
          </a:xfrm>
        </p:grpSpPr>
        <p:sp>
          <p:nvSpPr>
            <p:cNvPr id="372" name="Google Shape;372;p5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body" idx="1"/>
          </p:nvPr>
        </p:nvSpPr>
        <p:spPr>
          <a:xfrm>
            <a:off x="713100" y="1199600"/>
            <a:ext cx="7717500" cy="3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○"/>
              <a:defRPr sz="1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 rtl="0">
              <a:spcBef>
                <a:spcPts val="12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3B251F"/>
              </a:buClr>
              <a:buSzPts val="1400"/>
              <a:buFont typeface="Advent Pro Medium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3B251F"/>
              </a:buClr>
              <a:buSzPts val="1400"/>
              <a:buFont typeface="Advent Pro Medium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ctrTitle"/>
          </p:nvPr>
        </p:nvSpPr>
        <p:spPr>
          <a:xfrm>
            <a:off x="713225" y="540650"/>
            <a:ext cx="7717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379" name="Google Shape;379;p7"/>
          <p:cNvGrpSpPr/>
          <p:nvPr/>
        </p:nvGrpSpPr>
        <p:grpSpPr>
          <a:xfrm>
            <a:off x="8262900" y="388238"/>
            <a:ext cx="162000" cy="162013"/>
            <a:chOff x="5424775" y="4064488"/>
            <a:chExt cx="162000" cy="162013"/>
          </a:xfrm>
        </p:grpSpPr>
        <p:sp>
          <p:nvSpPr>
            <p:cNvPr id="380" name="Google Shape;380;p7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7"/>
          <p:cNvGrpSpPr/>
          <p:nvPr/>
        </p:nvGrpSpPr>
        <p:grpSpPr>
          <a:xfrm>
            <a:off x="143350" y="4663613"/>
            <a:ext cx="1152375" cy="874038"/>
            <a:chOff x="7425025" y="-24687"/>
            <a:chExt cx="1152375" cy="874038"/>
          </a:xfrm>
        </p:grpSpPr>
        <p:grpSp>
          <p:nvGrpSpPr>
            <p:cNvPr id="383" name="Google Shape;383;p7"/>
            <p:cNvGrpSpPr/>
            <p:nvPr/>
          </p:nvGrpSpPr>
          <p:grpSpPr>
            <a:xfrm>
              <a:off x="7425025" y="-24675"/>
              <a:ext cx="1152375" cy="874025"/>
              <a:chOff x="7425025" y="-24675"/>
              <a:chExt cx="1152375" cy="874025"/>
            </a:xfrm>
          </p:grpSpPr>
          <p:sp>
            <p:nvSpPr>
              <p:cNvPr id="384" name="Google Shape;384;p7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85" name="Google Shape;385;p7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" name="Google Shape;389;p7"/>
            <p:cNvGrpSpPr/>
            <p:nvPr/>
          </p:nvGrpSpPr>
          <p:grpSpPr>
            <a:xfrm>
              <a:off x="7425025" y="-24687"/>
              <a:ext cx="1152375" cy="874025"/>
              <a:chOff x="7425025" y="-24675"/>
              <a:chExt cx="1152375" cy="874025"/>
            </a:xfrm>
          </p:grpSpPr>
          <p:sp>
            <p:nvSpPr>
              <p:cNvPr id="390" name="Google Shape;390;p7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91" name="Google Shape;391;p7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5" name="Google Shape;395;p7"/>
          <p:cNvGrpSpPr/>
          <p:nvPr/>
        </p:nvGrpSpPr>
        <p:grpSpPr>
          <a:xfrm rot="-866339">
            <a:off x="7219975" y="3081579"/>
            <a:ext cx="1797750" cy="2229169"/>
            <a:chOff x="6065825" y="2251050"/>
            <a:chExt cx="2295275" cy="2846088"/>
          </a:xfrm>
        </p:grpSpPr>
        <p:grpSp>
          <p:nvGrpSpPr>
            <p:cNvPr id="396" name="Google Shape;396;p7"/>
            <p:cNvGrpSpPr/>
            <p:nvPr/>
          </p:nvGrpSpPr>
          <p:grpSpPr>
            <a:xfrm>
              <a:off x="6065825" y="2251063"/>
              <a:ext cx="2295275" cy="2846075"/>
              <a:chOff x="1673050" y="1809050"/>
              <a:chExt cx="2295275" cy="2846075"/>
            </a:xfrm>
          </p:grpSpPr>
          <p:sp>
            <p:nvSpPr>
              <p:cNvPr id="397" name="Google Shape;397;p7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98" name="Google Shape;398;p7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399" name="Google Shape;399;p7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7"/>
            <p:cNvGrpSpPr/>
            <p:nvPr/>
          </p:nvGrpSpPr>
          <p:grpSpPr>
            <a:xfrm>
              <a:off x="6065825" y="2251050"/>
              <a:ext cx="2295275" cy="2846075"/>
              <a:chOff x="1673050" y="1809050"/>
              <a:chExt cx="2295275" cy="2846075"/>
            </a:xfrm>
          </p:grpSpPr>
          <p:sp>
            <p:nvSpPr>
              <p:cNvPr id="412" name="Google Shape;412;p7"/>
              <p:cNvSpPr/>
              <p:nvPr/>
            </p:nvSpPr>
            <p:spPr>
              <a:xfrm>
                <a:off x="1742275" y="1848400"/>
                <a:ext cx="2150725" cy="2735300"/>
              </a:xfrm>
              <a:custGeom>
                <a:avLst/>
                <a:gdLst/>
                <a:ahLst/>
                <a:cxnLst/>
                <a:rect l="l" t="t" r="r" b="b"/>
                <a:pathLst>
                  <a:path w="86029" h="109412" extrusionOk="0">
                    <a:moveTo>
                      <a:pt x="81004" y="0"/>
                    </a:moveTo>
                    <a:lnTo>
                      <a:pt x="79526" y="16554"/>
                    </a:lnTo>
                    <a:lnTo>
                      <a:pt x="86029" y="45444"/>
                    </a:lnTo>
                    <a:lnTo>
                      <a:pt x="82876" y="73860"/>
                    </a:lnTo>
                    <a:lnTo>
                      <a:pt x="73022" y="86119"/>
                    </a:lnTo>
                    <a:lnTo>
                      <a:pt x="42181" y="78138"/>
                    </a:lnTo>
                    <a:lnTo>
                      <a:pt x="29167" y="70846"/>
                    </a:lnTo>
                    <a:lnTo>
                      <a:pt x="17145" y="65033"/>
                    </a:lnTo>
                    <a:lnTo>
                      <a:pt x="0" y="73309"/>
                    </a:lnTo>
                    <a:lnTo>
                      <a:pt x="32123" y="109412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3" name="Google Shape;413;p7"/>
              <p:cNvSpPr/>
              <p:nvPr/>
            </p:nvSpPr>
            <p:spPr>
              <a:xfrm>
                <a:off x="2174700" y="3286000"/>
                <a:ext cx="9850" cy="192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85" extrusionOk="0">
                    <a:moveTo>
                      <a:pt x="394" y="0"/>
                    </a:moveTo>
                    <a:lnTo>
                      <a:pt x="0" y="7685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4" name="Google Shape;414;p7"/>
              <p:cNvSpPr/>
              <p:nvPr/>
            </p:nvSpPr>
            <p:spPr>
              <a:xfrm>
                <a:off x="3806325" y="29067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2407125" y="355705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673050" y="36161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3487225" y="39303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3745300" y="3622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3668950" y="2213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3708350" y="18090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2737800" y="37304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2119325" y="31958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2117050" y="34201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2451450" y="44931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3181200" y="38635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7"/>
          <p:cNvGrpSpPr/>
          <p:nvPr/>
        </p:nvGrpSpPr>
        <p:grpSpPr>
          <a:xfrm rot="4804002">
            <a:off x="-133154" y="28888"/>
            <a:ext cx="1525636" cy="1085227"/>
            <a:chOff x="3536500" y="69738"/>
            <a:chExt cx="1525650" cy="1085238"/>
          </a:xfrm>
        </p:grpSpPr>
        <p:grpSp>
          <p:nvGrpSpPr>
            <p:cNvPr id="427" name="Google Shape;427;p7"/>
            <p:cNvGrpSpPr/>
            <p:nvPr/>
          </p:nvGrpSpPr>
          <p:grpSpPr>
            <a:xfrm>
              <a:off x="3536500" y="69750"/>
              <a:ext cx="1525650" cy="1085225"/>
              <a:chOff x="3536500" y="69750"/>
              <a:chExt cx="1525650" cy="1085225"/>
            </a:xfrm>
          </p:grpSpPr>
          <p:sp>
            <p:nvSpPr>
              <p:cNvPr id="428" name="Google Shape;428;p7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429" name="Google Shape;429;p7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430" name="Google Shape;430;p7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7"/>
            <p:cNvGrpSpPr/>
            <p:nvPr/>
          </p:nvGrpSpPr>
          <p:grpSpPr>
            <a:xfrm>
              <a:off x="3536500" y="69738"/>
              <a:ext cx="1525650" cy="1085225"/>
              <a:chOff x="3536500" y="69750"/>
              <a:chExt cx="1525650" cy="1085225"/>
            </a:xfrm>
          </p:grpSpPr>
          <p:sp>
            <p:nvSpPr>
              <p:cNvPr id="437" name="Google Shape;437;p7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38" name="Google Shape;438;p7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39" name="Google Shape;439;p7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5" name="Google Shape;445;p7"/>
          <p:cNvGrpSpPr/>
          <p:nvPr/>
        </p:nvGrpSpPr>
        <p:grpSpPr>
          <a:xfrm>
            <a:off x="321025" y="3630038"/>
            <a:ext cx="162000" cy="162013"/>
            <a:chOff x="5424775" y="4064488"/>
            <a:chExt cx="162000" cy="162013"/>
          </a:xfrm>
        </p:grpSpPr>
        <p:sp>
          <p:nvSpPr>
            <p:cNvPr id="446" name="Google Shape;446;p7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"/>
          <p:cNvSpPr txBox="1">
            <a:spLocks noGrp="1"/>
          </p:cNvSpPr>
          <p:nvPr>
            <p:ph type="title"/>
          </p:nvPr>
        </p:nvSpPr>
        <p:spPr>
          <a:xfrm>
            <a:off x="1601100" y="1529000"/>
            <a:ext cx="5941800" cy="2453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450" name="Google Shape;450;p8"/>
          <p:cNvGrpSpPr/>
          <p:nvPr/>
        </p:nvGrpSpPr>
        <p:grpSpPr>
          <a:xfrm flipH="1">
            <a:off x="6785024" y="-545725"/>
            <a:ext cx="1882050" cy="1783050"/>
            <a:chOff x="-187100" y="291025"/>
            <a:chExt cx="1882050" cy="1783050"/>
          </a:xfrm>
        </p:grpSpPr>
        <p:grpSp>
          <p:nvGrpSpPr>
            <p:cNvPr id="451" name="Google Shape;451;p8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452" name="Google Shape;452;p8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453" name="Google Shape;453;p8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8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460" name="Google Shape;460;p8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61" name="Google Shape;461;p8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7" name="Google Shape;467;p8"/>
          <p:cNvGrpSpPr/>
          <p:nvPr/>
        </p:nvGrpSpPr>
        <p:grpSpPr>
          <a:xfrm flipH="1">
            <a:off x="8875099" y="3828000"/>
            <a:ext cx="216300" cy="216300"/>
            <a:chOff x="113450" y="3828000"/>
            <a:chExt cx="216300" cy="216300"/>
          </a:xfrm>
        </p:grpSpPr>
        <p:sp>
          <p:nvSpPr>
            <p:cNvPr id="468" name="Google Shape;468;p8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8"/>
          <p:cNvGrpSpPr/>
          <p:nvPr/>
        </p:nvGrpSpPr>
        <p:grpSpPr>
          <a:xfrm rot="-2499097" flipH="1">
            <a:off x="5895896" y="3638471"/>
            <a:ext cx="1640126" cy="1823655"/>
            <a:chOff x="901725" y="3399375"/>
            <a:chExt cx="1640125" cy="1823654"/>
          </a:xfrm>
        </p:grpSpPr>
        <p:grpSp>
          <p:nvGrpSpPr>
            <p:cNvPr id="471" name="Google Shape;471;p8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472" name="Google Shape;472;p8"/>
              <p:cNvSpPr/>
              <p:nvPr/>
            </p:nvSpPr>
            <p:spPr>
              <a:xfrm>
                <a:off x="985519" y="3498679"/>
                <a:ext cx="1468175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727" h="68974" extrusionOk="0">
                    <a:moveTo>
                      <a:pt x="157" y="60573"/>
                    </a:moveTo>
                    <a:lnTo>
                      <a:pt x="57544" y="0"/>
                    </a:lnTo>
                    <a:lnTo>
                      <a:pt x="58727" y="68974"/>
                    </a:lnTo>
                    <a:lnTo>
                      <a:pt x="0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473" name="Google Shape;473;p8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8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476" name="Google Shape;476;p8"/>
              <p:cNvSpPr/>
              <p:nvPr/>
            </p:nvSpPr>
            <p:spPr>
              <a:xfrm>
                <a:off x="982316" y="3498679"/>
                <a:ext cx="1471400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856" h="68974" extrusionOk="0">
                    <a:moveTo>
                      <a:pt x="0" y="60696"/>
                    </a:moveTo>
                    <a:lnTo>
                      <a:pt x="57672" y="0"/>
                    </a:lnTo>
                    <a:lnTo>
                      <a:pt x="58856" y="68974"/>
                    </a:lnTo>
                    <a:lnTo>
                      <a:pt x="128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7" name="Google Shape;477;p8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9" name="Google Shape;479;p8"/>
          <p:cNvGrpSpPr/>
          <p:nvPr/>
        </p:nvGrpSpPr>
        <p:grpSpPr>
          <a:xfrm rot="4701855" flipH="1">
            <a:off x="973558" y="3139442"/>
            <a:ext cx="636108" cy="2821725"/>
            <a:chOff x="7217125" y="3042925"/>
            <a:chExt cx="477825" cy="2119625"/>
          </a:xfrm>
        </p:grpSpPr>
        <p:grpSp>
          <p:nvGrpSpPr>
            <p:cNvPr id="480" name="Google Shape;480;p8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481" name="Google Shape;481;p8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482" name="Google Shape;482;p8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8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486" name="Google Shape;486;p8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87" name="Google Shape;487;p8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0" name="Google Shape;490;p8"/>
          <p:cNvGrpSpPr/>
          <p:nvPr/>
        </p:nvGrpSpPr>
        <p:grpSpPr>
          <a:xfrm flipH="1">
            <a:off x="387699" y="2790450"/>
            <a:ext cx="216300" cy="216300"/>
            <a:chOff x="8246800" y="2151200"/>
            <a:chExt cx="216300" cy="216300"/>
          </a:xfrm>
        </p:grpSpPr>
        <p:sp>
          <p:nvSpPr>
            <p:cNvPr id="491" name="Google Shape;491;p8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8"/>
          <p:cNvGrpSpPr/>
          <p:nvPr/>
        </p:nvGrpSpPr>
        <p:grpSpPr>
          <a:xfrm flipH="1">
            <a:off x="199799" y="-193866"/>
            <a:ext cx="3901750" cy="2137666"/>
            <a:chOff x="5103300" y="-193866"/>
            <a:chExt cx="3901750" cy="2137666"/>
          </a:xfrm>
        </p:grpSpPr>
        <p:grpSp>
          <p:nvGrpSpPr>
            <p:cNvPr id="494" name="Google Shape;494;p8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495" name="Google Shape;495;p8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496" name="Google Shape;496;p8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497" name="Google Shape;497;p8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498" name="Google Shape;498;p8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499" name="Google Shape;499;p8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</p:grpSp>
          <p:sp>
            <p:nvSpPr>
              <p:cNvPr id="500" name="Google Shape;500;p8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</p:grpSp>
        <p:grpSp>
          <p:nvGrpSpPr>
            <p:cNvPr id="510" name="Google Shape;510;p8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511" name="Google Shape;511;p8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512" name="Google Shape;512;p8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3" name="Google Shape;513;p8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4" name="Google Shape;514;p8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5" name="Google Shape;515;p8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16" name="Google Shape;516;p8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9"/>
          <p:cNvSpPr txBox="1">
            <a:spLocks noGrp="1"/>
          </p:cNvSpPr>
          <p:nvPr>
            <p:ph type="body" idx="1"/>
          </p:nvPr>
        </p:nvSpPr>
        <p:spPr>
          <a:xfrm>
            <a:off x="800100" y="1221650"/>
            <a:ext cx="6797100" cy="3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Work Sans"/>
              <a:buChar char="●"/>
              <a:defRPr sz="12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 Slab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Roboto Slab Light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 rot="5400000">
            <a:off x="2707982" y="5489397"/>
            <a:ext cx="61" cy="6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gradFill>
            <a:gsLst>
              <a:gs pos="0">
                <a:schemeClr val="accent1"/>
              </a:gs>
              <a:gs pos="37000">
                <a:srgbClr val="B11EEF"/>
              </a:gs>
              <a:gs pos="100000">
                <a:schemeClr val="lt1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9"/>
          <p:cNvSpPr/>
          <p:nvPr/>
        </p:nvSpPr>
        <p:spPr>
          <a:xfrm rot="5400000">
            <a:off x="2707770" y="5486819"/>
            <a:ext cx="2851" cy="2427"/>
          </a:xfrm>
          <a:custGeom>
            <a:avLst/>
            <a:gdLst/>
            <a:ahLst/>
            <a:cxnLst/>
            <a:rect l="l" t="t" r="r" b="b"/>
            <a:pathLst>
              <a:path w="47" h="40" extrusionOk="0">
                <a:moveTo>
                  <a:pt x="0" y="1"/>
                </a:moveTo>
                <a:lnTo>
                  <a:pt x="0" y="39"/>
                </a:lnTo>
                <a:lnTo>
                  <a:pt x="47" y="39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7000">
                <a:srgbClr val="B11EEF"/>
              </a:gs>
              <a:gs pos="100000">
                <a:schemeClr val="lt1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9"/>
          <p:cNvSpPr txBox="1">
            <a:spLocks noGrp="1"/>
          </p:cNvSpPr>
          <p:nvPr>
            <p:ph type="ctrTitle"/>
          </p:nvPr>
        </p:nvSpPr>
        <p:spPr>
          <a:xfrm>
            <a:off x="851625" y="540650"/>
            <a:ext cx="7525500" cy="573300"/>
          </a:xfrm>
          <a:prstGeom prst="rect">
            <a:avLst/>
          </a:prstGeom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531" name="Google Shape;531;p9"/>
          <p:cNvGrpSpPr/>
          <p:nvPr/>
        </p:nvGrpSpPr>
        <p:grpSpPr>
          <a:xfrm rot="-2165509">
            <a:off x="-321705" y="4301962"/>
            <a:ext cx="1152412" cy="874066"/>
            <a:chOff x="7425025" y="-24687"/>
            <a:chExt cx="1152375" cy="874038"/>
          </a:xfrm>
        </p:grpSpPr>
        <p:grpSp>
          <p:nvGrpSpPr>
            <p:cNvPr id="532" name="Google Shape;532;p9"/>
            <p:cNvGrpSpPr/>
            <p:nvPr/>
          </p:nvGrpSpPr>
          <p:grpSpPr>
            <a:xfrm>
              <a:off x="7425025" y="-24675"/>
              <a:ext cx="1152375" cy="874025"/>
              <a:chOff x="7425025" y="-24675"/>
              <a:chExt cx="1152375" cy="874025"/>
            </a:xfrm>
          </p:grpSpPr>
          <p:sp>
            <p:nvSpPr>
              <p:cNvPr id="533" name="Google Shape;533;p9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534" name="Google Shape;534;p9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9"/>
            <p:cNvGrpSpPr/>
            <p:nvPr/>
          </p:nvGrpSpPr>
          <p:grpSpPr>
            <a:xfrm>
              <a:off x="7425025" y="-24687"/>
              <a:ext cx="1152375" cy="874025"/>
              <a:chOff x="7425025" y="-24675"/>
              <a:chExt cx="1152375" cy="874025"/>
            </a:xfrm>
          </p:grpSpPr>
          <p:sp>
            <p:nvSpPr>
              <p:cNvPr id="539" name="Google Shape;539;p9"/>
              <p:cNvSpPr/>
              <p:nvPr/>
            </p:nvSpPr>
            <p:spPr>
              <a:xfrm>
                <a:off x="7524950" y="54375"/>
                <a:ext cx="97795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39118" h="27885" extrusionOk="0">
                    <a:moveTo>
                      <a:pt x="0" y="0"/>
                    </a:moveTo>
                    <a:lnTo>
                      <a:pt x="394" y="26998"/>
                    </a:lnTo>
                    <a:lnTo>
                      <a:pt x="30545" y="27885"/>
                    </a:lnTo>
                    <a:lnTo>
                      <a:pt x="39118" y="147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0" name="Google Shape;540;p9"/>
              <p:cNvSpPr/>
              <p:nvPr/>
            </p:nvSpPr>
            <p:spPr>
              <a:xfrm>
                <a:off x="7425025" y="6330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9"/>
              <p:cNvSpPr/>
              <p:nvPr/>
            </p:nvSpPr>
            <p:spPr>
              <a:xfrm>
                <a:off x="8361100" y="122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9"/>
              <p:cNvSpPr/>
              <p:nvPr/>
            </p:nvSpPr>
            <p:spPr>
              <a:xfrm>
                <a:off x="7425025" y="-246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9"/>
              <p:cNvSpPr/>
              <p:nvPr/>
            </p:nvSpPr>
            <p:spPr>
              <a:xfrm>
                <a:off x="820792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4" name="Google Shape;544;p9"/>
          <p:cNvGrpSpPr/>
          <p:nvPr/>
        </p:nvGrpSpPr>
        <p:grpSpPr>
          <a:xfrm rot="2981354" flipH="1">
            <a:off x="7119890" y="3614922"/>
            <a:ext cx="1253634" cy="1914136"/>
            <a:chOff x="2083125" y="752613"/>
            <a:chExt cx="1019250" cy="1556263"/>
          </a:xfrm>
        </p:grpSpPr>
        <p:grpSp>
          <p:nvGrpSpPr>
            <p:cNvPr id="545" name="Google Shape;545;p9"/>
            <p:cNvGrpSpPr/>
            <p:nvPr/>
          </p:nvGrpSpPr>
          <p:grpSpPr>
            <a:xfrm>
              <a:off x="2083125" y="752625"/>
              <a:ext cx="1019250" cy="1556250"/>
              <a:chOff x="2083125" y="752625"/>
              <a:chExt cx="1019250" cy="1556250"/>
            </a:xfrm>
          </p:grpSpPr>
          <p:sp>
            <p:nvSpPr>
              <p:cNvPr id="546" name="Google Shape;546;p9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547" name="Google Shape;547;p9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9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9"/>
            <p:cNvGrpSpPr/>
            <p:nvPr/>
          </p:nvGrpSpPr>
          <p:grpSpPr>
            <a:xfrm>
              <a:off x="2083125" y="752613"/>
              <a:ext cx="1019250" cy="1556250"/>
              <a:chOff x="2083125" y="752625"/>
              <a:chExt cx="1019250" cy="1556250"/>
            </a:xfrm>
          </p:grpSpPr>
          <p:sp>
            <p:nvSpPr>
              <p:cNvPr id="555" name="Google Shape;555;p9"/>
              <p:cNvSpPr/>
              <p:nvPr/>
            </p:nvSpPr>
            <p:spPr>
              <a:xfrm>
                <a:off x="2150125" y="875850"/>
                <a:ext cx="884350" cy="1350900"/>
              </a:xfrm>
              <a:custGeom>
                <a:avLst/>
                <a:gdLst/>
                <a:ahLst/>
                <a:cxnLst/>
                <a:rect l="l" t="t" r="r" b="b"/>
                <a:pathLst>
                  <a:path w="35374" h="54036" extrusionOk="0">
                    <a:moveTo>
                      <a:pt x="0" y="0"/>
                    </a:moveTo>
                    <a:lnTo>
                      <a:pt x="1970" y="14091"/>
                    </a:lnTo>
                    <a:lnTo>
                      <a:pt x="7784" y="29659"/>
                    </a:lnTo>
                    <a:lnTo>
                      <a:pt x="20298" y="39611"/>
                    </a:lnTo>
                    <a:lnTo>
                      <a:pt x="19510" y="48222"/>
                    </a:lnTo>
                    <a:lnTo>
                      <a:pt x="35374" y="54036"/>
                    </a:lnTo>
                    <a:lnTo>
                      <a:pt x="34979" y="42606"/>
                    </a:lnTo>
                    <a:lnTo>
                      <a:pt x="20101" y="3945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56" name="Google Shape;556;p9"/>
              <p:cNvSpPr/>
              <p:nvPr/>
            </p:nvSpPr>
            <p:spPr>
              <a:xfrm>
                <a:off x="2940375" y="21468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9"/>
              <p:cNvSpPr/>
              <p:nvPr/>
            </p:nvSpPr>
            <p:spPr>
              <a:xfrm>
                <a:off x="2083125" y="7526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2265400" y="1540900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2590550" y="18039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2585625" y="203060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2969900" y="18926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2142225" y="115857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3" name="Google Shape;563;p9"/>
          <p:cNvGrpSpPr/>
          <p:nvPr/>
        </p:nvGrpSpPr>
        <p:grpSpPr>
          <a:xfrm rot="8099666" flipH="1">
            <a:off x="-114795" y="470863"/>
            <a:ext cx="1110838" cy="790170"/>
            <a:chOff x="3536500" y="69738"/>
            <a:chExt cx="1525650" cy="1085238"/>
          </a:xfrm>
        </p:grpSpPr>
        <p:grpSp>
          <p:nvGrpSpPr>
            <p:cNvPr id="564" name="Google Shape;564;p9"/>
            <p:cNvGrpSpPr/>
            <p:nvPr/>
          </p:nvGrpSpPr>
          <p:grpSpPr>
            <a:xfrm>
              <a:off x="3536500" y="69750"/>
              <a:ext cx="1525650" cy="1085225"/>
              <a:chOff x="3536500" y="69750"/>
              <a:chExt cx="1525650" cy="10852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566" name="Google Shape;566;p9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</p:sp>
          <p:sp>
            <p:nvSpPr>
              <p:cNvPr id="567" name="Google Shape;567;p9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47625" dir="5400000" algn="bl" rotWithShape="0">
                  <a:srgbClr val="000000">
                    <a:alpha val="6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3" name="Google Shape;573;p9"/>
            <p:cNvGrpSpPr/>
            <p:nvPr/>
          </p:nvGrpSpPr>
          <p:grpSpPr>
            <a:xfrm>
              <a:off x="3536500" y="69738"/>
              <a:ext cx="1525650" cy="1085225"/>
              <a:chOff x="3536500" y="69750"/>
              <a:chExt cx="1525650" cy="1085225"/>
            </a:xfrm>
          </p:grpSpPr>
          <p:sp>
            <p:nvSpPr>
              <p:cNvPr id="574" name="Google Shape;574;p9"/>
              <p:cNvSpPr/>
              <p:nvPr/>
            </p:nvSpPr>
            <p:spPr>
              <a:xfrm>
                <a:off x="3605075" y="290850"/>
                <a:ext cx="1332675" cy="74147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29659" extrusionOk="0">
                    <a:moveTo>
                      <a:pt x="0" y="0"/>
                    </a:moveTo>
                    <a:lnTo>
                      <a:pt x="15174" y="8671"/>
                    </a:lnTo>
                    <a:lnTo>
                      <a:pt x="23747" y="19707"/>
                    </a:lnTo>
                    <a:lnTo>
                      <a:pt x="34684" y="29068"/>
                    </a:lnTo>
                    <a:lnTo>
                      <a:pt x="53307" y="29659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75" name="Google Shape;575;p9"/>
              <p:cNvSpPr/>
              <p:nvPr/>
            </p:nvSpPr>
            <p:spPr>
              <a:xfrm>
                <a:off x="3984425" y="145525"/>
                <a:ext cx="56675" cy="3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4" extrusionOk="0">
                    <a:moveTo>
                      <a:pt x="2267" y="0"/>
                    </a:moveTo>
                    <a:lnTo>
                      <a:pt x="0" y="14484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76" name="Google Shape;576;p9"/>
              <p:cNvSpPr/>
              <p:nvPr/>
            </p:nvSpPr>
            <p:spPr>
              <a:xfrm>
                <a:off x="4837150" y="929975"/>
                <a:ext cx="225000" cy="225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4403600" y="92997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3896150" y="422525"/>
                <a:ext cx="162000" cy="162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4142475" y="7102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3536500" y="2175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3982375" y="69750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2" name="Google Shape;582;p9"/>
          <p:cNvGrpSpPr/>
          <p:nvPr/>
        </p:nvGrpSpPr>
        <p:grpSpPr>
          <a:xfrm rot="852224" flipH="1">
            <a:off x="7828832" y="-513754"/>
            <a:ext cx="1483424" cy="1405392"/>
            <a:chOff x="-187100" y="291025"/>
            <a:chExt cx="1882050" cy="1783050"/>
          </a:xfrm>
        </p:grpSpPr>
        <p:grpSp>
          <p:nvGrpSpPr>
            <p:cNvPr id="583" name="Google Shape;583;p9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584" name="Google Shape;584;p9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585" name="Google Shape;585;p9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9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592" name="Google Shape;592;p9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3" name="Google Shape;593;p9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9"/>
          <p:cNvGrpSpPr/>
          <p:nvPr/>
        </p:nvGrpSpPr>
        <p:grpSpPr>
          <a:xfrm>
            <a:off x="359625" y="3034388"/>
            <a:ext cx="162000" cy="162013"/>
            <a:chOff x="5424775" y="4064488"/>
            <a:chExt cx="162000" cy="162013"/>
          </a:xfrm>
        </p:grpSpPr>
        <p:sp>
          <p:nvSpPr>
            <p:cNvPr id="600" name="Google Shape;600;p9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9"/>
          <p:cNvGrpSpPr/>
          <p:nvPr/>
        </p:nvGrpSpPr>
        <p:grpSpPr>
          <a:xfrm>
            <a:off x="5680475" y="107938"/>
            <a:ext cx="162000" cy="162013"/>
            <a:chOff x="5424775" y="4064488"/>
            <a:chExt cx="162000" cy="162013"/>
          </a:xfrm>
        </p:grpSpPr>
        <p:sp>
          <p:nvSpPr>
            <p:cNvPr id="603" name="Google Shape;603;p9"/>
            <p:cNvSpPr/>
            <p:nvPr/>
          </p:nvSpPr>
          <p:spPr>
            <a:xfrm>
              <a:off x="5424775" y="4064500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5424775" y="4064488"/>
              <a:ext cx="162000" cy="162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"/>
          <p:cNvSpPr txBox="1">
            <a:spLocks noGrp="1"/>
          </p:cNvSpPr>
          <p:nvPr>
            <p:ph type="ctrTitle"/>
          </p:nvPr>
        </p:nvSpPr>
        <p:spPr>
          <a:xfrm>
            <a:off x="4205550" y="1375800"/>
            <a:ext cx="4284300" cy="934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1"/>
          <p:cNvSpPr txBox="1">
            <a:spLocks noGrp="1"/>
          </p:cNvSpPr>
          <p:nvPr>
            <p:ph type="title" hasCustomPrompt="1"/>
          </p:nvPr>
        </p:nvSpPr>
        <p:spPr>
          <a:xfrm>
            <a:off x="1618725" y="1536300"/>
            <a:ext cx="5906400" cy="1483800"/>
          </a:xfrm>
          <a:prstGeom prst="rect">
            <a:avLst/>
          </a:prstGeom>
          <a:effectLst>
            <a:outerShdw blurRad="57150" dist="57150" dir="8340000" algn="bl" rotWithShape="0">
              <a:srgbClr val="000000">
                <a:alpha val="66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9" name="Google Shape;609;p11"/>
          <p:cNvSpPr txBox="1">
            <a:spLocks noGrp="1"/>
          </p:cNvSpPr>
          <p:nvPr>
            <p:ph type="body" idx="1"/>
          </p:nvPr>
        </p:nvSpPr>
        <p:spPr>
          <a:xfrm>
            <a:off x="1618725" y="2923625"/>
            <a:ext cx="59064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10" name="Google Shape;610;p11"/>
          <p:cNvGrpSpPr/>
          <p:nvPr/>
        </p:nvGrpSpPr>
        <p:grpSpPr>
          <a:xfrm rot="-1249416">
            <a:off x="-9440" y="-63843"/>
            <a:ext cx="1882092" cy="1783090"/>
            <a:chOff x="-187100" y="291025"/>
            <a:chExt cx="1882050" cy="1783050"/>
          </a:xfrm>
        </p:grpSpPr>
        <p:grpSp>
          <p:nvGrpSpPr>
            <p:cNvPr id="611" name="Google Shape;611;p11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612" name="Google Shape;612;p11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613" name="Google Shape;613;p11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" name="Google Shape;619;p11"/>
            <p:cNvGrpSpPr/>
            <p:nvPr/>
          </p:nvGrpSpPr>
          <p:grpSpPr>
            <a:xfrm>
              <a:off x="-187100" y="291025"/>
              <a:ext cx="1882050" cy="1783050"/>
              <a:chOff x="-187100" y="291025"/>
              <a:chExt cx="1882050" cy="1783050"/>
            </a:xfrm>
          </p:grpSpPr>
          <p:sp>
            <p:nvSpPr>
              <p:cNvPr id="620" name="Google Shape;620;p11"/>
              <p:cNvSpPr/>
              <p:nvPr/>
            </p:nvSpPr>
            <p:spPr>
              <a:xfrm>
                <a:off x="-187100" y="291025"/>
                <a:ext cx="181302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521" h="68580" extrusionOk="0">
                    <a:moveTo>
                      <a:pt x="0" y="0"/>
                    </a:moveTo>
                    <a:lnTo>
                      <a:pt x="27590" y="10445"/>
                    </a:lnTo>
                    <a:lnTo>
                      <a:pt x="55179" y="26210"/>
                    </a:lnTo>
                    <a:lnTo>
                      <a:pt x="72521" y="59121"/>
                    </a:lnTo>
                    <a:lnTo>
                      <a:pt x="44143" y="58530"/>
                    </a:lnTo>
                    <a:lnTo>
                      <a:pt x="29757" y="60697"/>
                    </a:lnTo>
                    <a:lnTo>
                      <a:pt x="12612" y="6858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1" name="Google Shape;621;p11"/>
              <p:cNvSpPr/>
              <p:nvPr/>
            </p:nvSpPr>
            <p:spPr>
              <a:xfrm>
                <a:off x="1088900" y="8522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842575" y="165527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59275" y="194597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443575" y="51230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502675" y="1734125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1566850" y="1719350"/>
                <a:ext cx="128100" cy="12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627;p11"/>
          <p:cNvGrpSpPr/>
          <p:nvPr/>
        </p:nvGrpSpPr>
        <p:grpSpPr>
          <a:xfrm>
            <a:off x="113450" y="3828000"/>
            <a:ext cx="216300" cy="216300"/>
            <a:chOff x="113450" y="3828000"/>
            <a:chExt cx="216300" cy="216300"/>
          </a:xfrm>
        </p:grpSpPr>
        <p:sp>
          <p:nvSpPr>
            <p:cNvPr id="628" name="Google Shape;628;p11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13450" y="38280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11"/>
          <p:cNvGrpSpPr/>
          <p:nvPr/>
        </p:nvGrpSpPr>
        <p:grpSpPr>
          <a:xfrm rot="1480266">
            <a:off x="1265383" y="3548999"/>
            <a:ext cx="1640091" cy="1823616"/>
            <a:chOff x="901725" y="3399375"/>
            <a:chExt cx="1640125" cy="1823654"/>
          </a:xfrm>
        </p:grpSpPr>
        <p:grpSp>
          <p:nvGrpSpPr>
            <p:cNvPr id="631" name="Google Shape;631;p11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632" name="Google Shape;632;p11"/>
              <p:cNvSpPr/>
              <p:nvPr/>
            </p:nvSpPr>
            <p:spPr>
              <a:xfrm>
                <a:off x="985519" y="3498679"/>
                <a:ext cx="1468175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727" h="68974" extrusionOk="0">
                    <a:moveTo>
                      <a:pt x="157" y="60573"/>
                    </a:moveTo>
                    <a:lnTo>
                      <a:pt x="57544" y="0"/>
                    </a:lnTo>
                    <a:lnTo>
                      <a:pt x="58727" y="68974"/>
                    </a:lnTo>
                    <a:lnTo>
                      <a:pt x="0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633" name="Google Shape;633;p11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5" name="Google Shape;635;p11"/>
            <p:cNvGrpSpPr/>
            <p:nvPr/>
          </p:nvGrpSpPr>
          <p:grpSpPr>
            <a:xfrm>
              <a:off x="901725" y="3399375"/>
              <a:ext cx="1640125" cy="1823654"/>
              <a:chOff x="901725" y="3399375"/>
              <a:chExt cx="1640125" cy="1823654"/>
            </a:xfrm>
          </p:grpSpPr>
          <p:sp>
            <p:nvSpPr>
              <p:cNvPr id="636" name="Google Shape;636;p11"/>
              <p:cNvSpPr/>
              <p:nvPr/>
            </p:nvSpPr>
            <p:spPr>
              <a:xfrm>
                <a:off x="982316" y="3498679"/>
                <a:ext cx="1471400" cy="1724350"/>
              </a:xfrm>
              <a:custGeom>
                <a:avLst/>
                <a:gdLst/>
                <a:ahLst/>
                <a:cxnLst/>
                <a:rect l="l" t="t" r="r" b="b"/>
                <a:pathLst>
                  <a:path w="58856" h="68974" extrusionOk="0">
                    <a:moveTo>
                      <a:pt x="0" y="60696"/>
                    </a:moveTo>
                    <a:lnTo>
                      <a:pt x="57672" y="0"/>
                    </a:lnTo>
                    <a:lnTo>
                      <a:pt x="58856" y="68974"/>
                    </a:lnTo>
                    <a:lnTo>
                      <a:pt x="128" y="6069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37" name="Google Shape;637;p11"/>
              <p:cNvSpPr/>
              <p:nvPr/>
            </p:nvSpPr>
            <p:spPr>
              <a:xfrm>
                <a:off x="2325550" y="33993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901725" y="4911875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9" name="Google Shape;639;p11"/>
          <p:cNvGrpSpPr/>
          <p:nvPr/>
        </p:nvGrpSpPr>
        <p:grpSpPr>
          <a:xfrm rot="-4766881">
            <a:off x="7595470" y="3139452"/>
            <a:ext cx="636135" cy="2821638"/>
            <a:chOff x="7217125" y="3042925"/>
            <a:chExt cx="477825" cy="2119625"/>
          </a:xfrm>
        </p:grpSpPr>
        <p:grpSp>
          <p:nvGrpSpPr>
            <p:cNvPr id="640" name="Google Shape;640;p11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641" name="Google Shape;641;p11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  <p:sp>
            <p:nvSpPr>
              <p:cNvPr id="642" name="Google Shape;642;p11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5" name="Google Shape;645;p11"/>
            <p:cNvGrpSpPr/>
            <p:nvPr/>
          </p:nvGrpSpPr>
          <p:grpSpPr>
            <a:xfrm>
              <a:off x="7217125" y="3042925"/>
              <a:ext cx="477825" cy="2119625"/>
              <a:chOff x="7217125" y="3042925"/>
              <a:chExt cx="477825" cy="2119625"/>
            </a:xfrm>
          </p:grpSpPr>
          <p:sp>
            <p:nvSpPr>
              <p:cNvPr id="646" name="Google Shape;646;p11"/>
              <p:cNvSpPr/>
              <p:nvPr/>
            </p:nvSpPr>
            <p:spPr>
              <a:xfrm>
                <a:off x="7307175" y="3122875"/>
                <a:ext cx="320225" cy="2039675"/>
              </a:xfrm>
              <a:custGeom>
                <a:avLst/>
                <a:gdLst/>
                <a:ahLst/>
                <a:cxnLst/>
                <a:rect l="l" t="t" r="r" b="b"/>
                <a:pathLst>
                  <a:path w="12809" h="81587" extrusionOk="0">
                    <a:moveTo>
                      <a:pt x="1182" y="0"/>
                    </a:moveTo>
                    <a:lnTo>
                      <a:pt x="0" y="22860"/>
                    </a:lnTo>
                    <a:lnTo>
                      <a:pt x="12415" y="64048"/>
                    </a:lnTo>
                    <a:lnTo>
                      <a:pt x="12809" y="81587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47" name="Google Shape;647;p11"/>
              <p:cNvSpPr/>
              <p:nvPr/>
            </p:nvSpPr>
            <p:spPr>
              <a:xfrm>
                <a:off x="7251600" y="3042925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7217125" y="360950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7517650" y="4594850"/>
                <a:ext cx="177300" cy="177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0" name="Google Shape;650;p11"/>
          <p:cNvGrpSpPr/>
          <p:nvPr/>
        </p:nvGrpSpPr>
        <p:grpSpPr>
          <a:xfrm>
            <a:off x="4606100" y="4756775"/>
            <a:ext cx="216300" cy="216300"/>
            <a:chOff x="8246800" y="2151200"/>
            <a:chExt cx="216300" cy="216300"/>
          </a:xfrm>
        </p:grpSpPr>
        <p:sp>
          <p:nvSpPr>
            <p:cNvPr id="651" name="Google Shape;651;p11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76200" dir="5400000" algn="bl" rotWithShape="0">
                <a:srgbClr val="000000">
                  <a:alpha val="6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8246800" y="2151200"/>
              <a:ext cx="216300" cy="216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11"/>
          <p:cNvGrpSpPr/>
          <p:nvPr/>
        </p:nvGrpSpPr>
        <p:grpSpPr>
          <a:xfrm>
            <a:off x="5103300" y="-193866"/>
            <a:ext cx="3901750" cy="2137666"/>
            <a:chOff x="5103300" y="-193866"/>
            <a:chExt cx="3901750" cy="2137666"/>
          </a:xfrm>
        </p:grpSpPr>
        <p:grpSp>
          <p:nvGrpSpPr>
            <p:cNvPr id="654" name="Google Shape;654;p11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655" name="Google Shape;655;p11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656" name="Google Shape;656;p11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657" name="Google Shape;657;p11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658" name="Google Shape;658;p11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  <p:sp>
              <p:nvSpPr>
                <p:cNvPr id="659" name="Google Shape;659;p11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76200" dir="5400000" algn="bl" rotWithShape="0">
                    <a:srgbClr val="000000">
                      <a:alpha val="66000"/>
                    </a:srgbClr>
                  </a:outerShdw>
                </a:effectLst>
              </p:spPr>
            </p:sp>
          </p:grpSp>
          <p:sp>
            <p:nvSpPr>
              <p:cNvPr id="660" name="Google Shape;660;p11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1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1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1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1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1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1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1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1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1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7150" dist="76200" dir="5400000" algn="bl" rotWithShape="0">
                  <a:srgbClr val="000000">
                    <a:alpha val="66000"/>
                  </a:srgbClr>
                </a:outerShdw>
              </a:effectLst>
            </p:spPr>
          </p:sp>
        </p:grpSp>
        <p:grpSp>
          <p:nvGrpSpPr>
            <p:cNvPr id="670" name="Google Shape;670;p11"/>
            <p:cNvGrpSpPr/>
            <p:nvPr/>
          </p:nvGrpSpPr>
          <p:grpSpPr>
            <a:xfrm>
              <a:off x="5103300" y="-193866"/>
              <a:ext cx="3901750" cy="2137666"/>
              <a:chOff x="5103300" y="-193866"/>
              <a:chExt cx="3901750" cy="2137666"/>
            </a:xfrm>
          </p:grpSpPr>
          <p:grpSp>
            <p:nvGrpSpPr>
              <p:cNvPr id="671" name="Google Shape;671;p11"/>
              <p:cNvGrpSpPr/>
              <p:nvPr/>
            </p:nvGrpSpPr>
            <p:grpSpPr>
              <a:xfrm>
                <a:off x="5103300" y="-193866"/>
                <a:ext cx="3832975" cy="2026966"/>
                <a:chOff x="5103300" y="-193866"/>
                <a:chExt cx="3832975" cy="2026966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5103300" y="-39050"/>
                  <a:ext cx="3832975" cy="18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19" h="74886" extrusionOk="0">
                      <a:moveTo>
                        <a:pt x="0" y="0"/>
                      </a:moveTo>
                      <a:lnTo>
                        <a:pt x="14977" y="11232"/>
                      </a:lnTo>
                      <a:lnTo>
                        <a:pt x="96366" y="47887"/>
                      </a:lnTo>
                      <a:lnTo>
                        <a:pt x="109964" y="63062"/>
                      </a:lnTo>
                      <a:lnTo>
                        <a:pt x="126321" y="74886"/>
                      </a:lnTo>
                      <a:lnTo>
                        <a:pt x="153319" y="7291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73" name="Google Shape;673;p11"/>
                <p:cNvSpPr/>
                <p:nvPr/>
              </p:nvSpPr>
              <p:spPr>
                <a:xfrm>
                  <a:off x="5926050" y="-67150"/>
                  <a:ext cx="1689875" cy="7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95" h="31728" extrusionOk="0">
                      <a:moveTo>
                        <a:pt x="0" y="0"/>
                      </a:moveTo>
                      <a:lnTo>
                        <a:pt x="38429" y="14189"/>
                      </a:lnTo>
                      <a:lnTo>
                        <a:pt x="67595" y="3172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74" name="Google Shape;674;p11"/>
                <p:cNvSpPr/>
                <p:nvPr/>
              </p:nvSpPr>
              <p:spPr>
                <a:xfrm>
                  <a:off x="7512450" y="-69575"/>
                  <a:ext cx="743950" cy="1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8" h="48873" extrusionOk="0">
                      <a:moveTo>
                        <a:pt x="0" y="48873"/>
                      </a:moveTo>
                      <a:lnTo>
                        <a:pt x="3745" y="31728"/>
                      </a:lnTo>
                      <a:lnTo>
                        <a:pt x="29758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75" name="Google Shape;675;p11"/>
                <p:cNvSpPr/>
                <p:nvPr/>
              </p:nvSpPr>
              <p:spPr>
                <a:xfrm rot="843425">
                  <a:off x="7812999" y="-167612"/>
                  <a:ext cx="261137" cy="36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" h="14583" extrusionOk="0">
                      <a:moveTo>
                        <a:pt x="0" y="0"/>
                      </a:moveTo>
                      <a:lnTo>
                        <a:pt x="10445" y="145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676" name="Google Shape;676;p11"/>
              <p:cNvSpPr/>
              <p:nvPr/>
            </p:nvSpPr>
            <p:spPr>
              <a:xfrm>
                <a:off x="8788750" y="16930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1"/>
              <p:cNvSpPr/>
              <p:nvPr/>
            </p:nvSpPr>
            <p:spPr>
              <a:xfrm>
                <a:off x="8172900" y="172750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1"/>
              <p:cNvSpPr/>
              <p:nvPr/>
            </p:nvSpPr>
            <p:spPr>
              <a:xfrm>
                <a:off x="7897025" y="967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1"/>
              <p:cNvSpPr/>
              <p:nvPr/>
            </p:nvSpPr>
            <p:spPr>
              <a:xfrm>
                <a:off x="6758950" y="190350"/>
                <a:ext cx="216300" cy="2163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1"/>
              <p:cNvSpPr/>
              <p:nvPr/>
            </p:nvSpPr>
            <p:spPr>
              <a:xfrm>
                <a:off x="7808150" y="14785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1"/>
              <p:cNvSpPr/>
              <p:nvPr/>
            </p:nvSpPr>
            <p:spPr>
              <a:xfrm>
                <a:off x="7419125" y="1087025"/>
                <a:ext cx="182100" cy="182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1"/>
              <p:cNvSpPr/>
              <p:nvPr/>
            </p:nvSpPr>
            <p:spPr>
              <a:xfrm>
                <a:off x="7551950" y="65580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1"/>
              <p:cNvSpPr/>
              <p:nvPr/>
            </p:nvSpPr>
            <p:spPr>
              <a:xfrm>
                <a:off x="6473000" y="650850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1"/>
              <p:cNvSpPr/>
              <p:nvPr/>
            </p:nvSpPr>
            <p:spPr>
              <a:xfrm>
                <a:off x="5418675" y="163125"/>
                <a:ext cx="138000" cy="13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1"/>
              <p:cNvSpPr/>
              <p:nvPr/>
            </p:nvSpPr>
            <p:spPr>
              <a:xfrm rot="283934">
                <a:off x="6596289" y="-122138"/>
                <a:ext cx="261127" cy="364578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4583" extrusionOk="0">
                    <a:moveTo>
                      <a:pt x="0" y="0"/>
                    </a:moveTo>
                    <a:lnTo>
                      <a:pt x="10445" y="14583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9" r:id="rId13"/>
    <p:sldLayoutId id="2147483674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40"/>
          <p:cNvSpPr txBox="1">
            <a:spLocks noGrp="1"/>
          </p:cNvSpPr>
          <p:nvPr>
            <p:ph type="subTitle" idx="1"/>
          </p:nvPr>
        </p:nvSpPr>
        <p:spPr>
          <a:xfrm>
            <a:off x="6019800" y="3790950"/>
            <a:ext cx="4908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Grupa</a:t>
            </a:r>
            <a:r>
              <a:rPr lang="en-US" dirty="0" smtClean="0"/>
              <a:t> II</a:t>
            </a:r>
            <a:endParaRPr dirty="0"/>
          </a:p>
        </p:txBody>
      </p:sp>
      <p:sp>
        <p:nvSpPr>
          <p:cNvPr id="1144" name="Google Shape;1144;p40"/>
          <p:cNvSpPr txBox="1">
            <a:spLocks noGrp="1"/>
          </p:cNvSpPr>
          <p:nvPr>
            <p:ph type="ctrTitle"/>
          </p:nvPr>
        </p:nvSpPr>
        <p:spPr>
          <a:xfrm>
            <a:off x="990600" y="361950"/>
            <a:ext cx="7054500" cy="24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4400" dirty="0" smtClean="0"/>
              <a:t>ZAV</a:t>
            </a:r>
            <a:r>
              <a:rPr lang="en-US" sz="4400" dirty="0" smtClean="0"/>
              <a:t>ISNOST OD DROGE</a:t>
            </a:r>
            <a:endParaRPr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839;p62"/>
          <p:cNvSpPr txBox="1">
            <a:spLocks/>
          </p:cNvSpPr>
          <p:nvPr/>
        </p:nvSpPr>
        <p:spPr>
          <a:xfrm>
            <a:off x="609600" y="285750"/>
            <a:ext cx="7717500" cy="573300"/>
          </a:xfrm>
          <a:prstGeom prst="rect">
            <a:avLst/>
          </a:prstGeom>
          <a:noFill/>
          <a:ln>
            <a:noFill/>
          </a:ln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POSLEDICE</a:t>
            </a:r>
            <a:endParaRPr lang="sr-Latn-RS" sz="4400" dirty="0"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200" y="1123950"/>
            <a:ext cx="7391400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Nervoza, 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esanica, 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otištenost, 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čajanje, 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Paranoja,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zgubljenost, 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Strah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Ø"/>
            </a:pP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Zatvor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9" y="1123950"/>
            <a:ext cx="3316204" cy="1714500"/>
          </a:xfrm>
          <a:prstGeom prst="rect">
            <a:avLst/>
          </a:prstGeom>
        </p:spPr>
      </p:pic>
      <p:pic>
        <p:nvPicPr>
          <p:cNvPr id="3" name="Picture 2" descr="C:\Users\z3k0-\Downloads\IMG-20221116-WA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38" y="3055437"/>
            <a:ext cx="3212227" cy="17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3k0-\Downloads\IMG-20221116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7048"/>
            <a:ext cx="3684671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3k0-\Downloads\IMG-20221116-WA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5112"/>
            <a:ext cx="340066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839;p62"/>
          <p:cNvSpPr txBox="1">
            <a:spLocks/>
          </p:cNvSpPr>
          <p:nvPr/>
        </p:nvSpPr>
        <p:spPr>
          <a:xfrm>
            <a:off x="609600" y="285750"/>
            <a:ext cx="7717500" cy="573300"/>
          </a:xfrm>
          <a:prstGeom prst="rect">
            <a:avLst/>
          </a:prstGeom>
          <a:noFill/>
          <a:ln>
            <a:noFill/>
          </a:ln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PREVENCIJ</a:t>
            </a:r>
            <a:r>
              <a:rPr lang="en-US" sz="4400" dirty="0" smtClean="0">
                <a:latin typeface="+mj-lt"/>
              </a:rPr>
              <a:t>E</a:t>
            </a:r>
            <a:endParaRPr lang="sr-Latn-RS" sz="44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" y="1581150"/>
            <a:ext cx="73914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6900" lvl="0" indent="-457200">
              <a:spcAft>
                <a:spcPts val="1000"/>
              </a:spcAft>
              <a:buClr>
                <a:schemeClr val="dk1"/>
              </a:buClr>
              <a:buAutoNum type="alphaLcParenR"/>
            </a:pPr>
            <a:r>
              <a:rPr lang="sr-Latn-RS" sz="2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Opšta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prevencija zavisnosti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-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ontrola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droge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- </a:t>
            </a:r>
            <a:r>
              <a:rPr lang="en-GB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potpunija</a:t>
            </a:r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štvena briga o deci i njihovom razvoju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sr-Latn-R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poboljšanje uslova i mogućnost školovanja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17695"/>
            <a:ext cx="1263190" cy="12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8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85800" y="742950"/>
            <a:ext cx="739140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1800" b="1" dirty="0" smtClean="0">
                <a:solidFill>
                  <a:schemeClr val="tx1"/>
                </a:solidFill>
              </a:rPr>
              <a:t>b)   </a:t>
            </a:r>
            <a:r>
              <a:rPr lang="en-US" sz="1800" b="1" u="sng" dirty="0" err="1" smtClean="0">
                <a:solidFill>
                  <a:schemeClr val="tx1"/>
                </a:solidFill>
              </a:rPr>
              <a:t>Posebna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prevencija zavisnosti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- </a:t>
            </a:r>
            <a:r>
              <a:rPr lang="en-US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čavanje nepovoljnih uzroka zavisnosti pre njihovog mogućeg dejstva na pojedince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sr-Latn-R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blagovremeno otklanjanje poteškoća socijalizacije i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ivotnih problema</a:t>
            </a:r>
            <a:endParaRPr lang="en-GB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952750"/>
            <a:ext cx="7391400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sr-Latn-RS" sz="1800" b="1" dirty="0" smtClean="0">
                <a:solidFill>
                  <a:schemeClr val="tx1"/>
                </a:solidFill>
              </a:rPr>
              <a:t>c</a:t>
            </a:r>
            <a:r>
              <a:rPr lang="en-US" sz="1800" b="1" dirty="0" smtClean="0">
                <a:solidFill>
                  <a:schemeClr val="tx1"/>
                </a:solidFill>
              </a:rPr>
              <a:t>)   </a:t>
            </a:r>
            <a:r>
              <a:rPr lang="sr-Latn-RS" sz="1800" b="1" u="sng" dirty="0" smtClean="0">
                <a:solidFill>
                  <a:schemeClr val="tx1"/>
                </a:solidFill>
              </a:rPr>
              <a:t>Specijalna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prevencija zavisnosti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-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negovanja odnosa zavisnika sa porodicom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sr-Latn-R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podsticanje pozitivnih stilova i načina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r-Latn-R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ivota</a:t>
            </a:r>
            <a:endParaRPr lang="en-GB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605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5"/>
          <p:cNvSpPr/>
          <p:nvPr/>
        </p:nvSpPr>
        <p:spPr>
          <a:xfrm>
            <a:off x="4412041" y="2000267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39;p62"/>
          <p:cNvSpPr txBox="1">
            <a:spLocks/>
          </p:cNvSpPr>
          <p:nvPr/>
        </p:nvSpPr>
        <p:spPr>
          <a:xfrm>
            <a:off x="609600" y="285750"/>
            <a:ext cx="7717500" cy="573300"/>
          </a:xfrm>
          <a:prstGeom prst="rect">
            <a:avLst/>
          </a:prstGeom>
          <a:noFill/>
          <a:ln>
            <a:noFill/>
          </a:ln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LEČENJE</a:t>
            </a:r>
            <a:endParaRPr lang="sr-Latn-RS" sz="44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800" y="1581150"/>
            <a:ext cx="7391400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Lečenje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zavisnika od droge je dobrovoljno i odvija se u psihijatrijskim ustanovama primenom određenog tipa medicinsko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psihološko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socijalne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metodologije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lečenja.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Kažnjavanje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lašćene proizvodnje i prometa opojnih droga je još jedan način smanjenja prisutnosti droga.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Medikamenti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odnosno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lekovi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važan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lečenja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većine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pacijenata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naročito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kombinaciji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psihoterapijom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84" y="3638550"/>
            <a:ext cx="1336750" cy="1339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5"/>
          <p:cNvSpPr/>
          <p:nvPr/>
        </p:nvSpPr>
        <p:spPr>
          <a:xfrm>
            <a:off x="4412041" y="2000267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39;p62"/>
          <p:cNvSpPr txBox="1">
            <a:spLocks/>
          </p:cNvSpPr>
          <p:nvPr/>
        </p:nvSpPr>
        <p:spPr>
          <a:xfrm>
            <a:off x="609600" y="285750"/>
            <a:ext cx="7717500" cy="573300"/>
          </a:xfrm>
          <a:prstGeom prst="rect">
            <a:avLst/>
          </a:prstGeom>
          <a:noFill/>
          <a:ln>
            <a:noFill/>
          </a:ln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LEGALIZACIJA</a:t>
            </a:r>
            <a:endParaRPr lang="sr-Latn-RS" sz="44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800" y="1581150"/>
            <a:ext cx="7391400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Liberalizacija droge</a:t>
            </a:r>
            <a:r>
              <a:rPr lang="sr-Latn-R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proces politike o drogama i legalizaciji upotrebe i prodaje istih.</a:t>
            </a: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Tx/>
              <a:buChar char="-"/>
            </a:pPr>
            <a:r>
              <a:rPr lang="pl-PL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 </a:t>
            </a:r>
            <a:r>
              <a:rPr lang="pl-P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2001, legalizovana je medicinska upotreba </a:t>
            </a:r>
            <a:r>
              <a:rPr lang="pl-PL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marihuane.</a:t>
            </a:r>
            <a:r>
              <a:rPr lang="pl-PL" sz="2000" dirty="0" smtClean="0"/>
              <a:t>.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Kanada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članica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G7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legalizovala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rekreativnu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upotrebu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kanabisa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odmah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Urugvaja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 pet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godina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ozakonio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uzgajanje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konzumiranje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marihuane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najpre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klubovima</a:t>
            </a:r>
            <a:r>
              <a:rPr lang="sr-Latn-RS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18571"/>
            <a:ext cx="2340176" cy="15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41"/>
          <p:cNvSpPr txBox="1">
            <a:spLocks noGrp="1"/>
          </p:cNvSpPr>
          <p:nvPr>
            <p:ph type="ctrTitle"/>
          </p:nvPr>
        </p:nvSpPr>
        <p:spPr>
          <a:xfrm>
            <a:off x="609600" y="209550"/>
            <a:ext cx="7717500" cy="6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lt1"/>
              </a:buClr>
              <a:buSzPts val="1100"/>
            </a:pPr>
            <a:r>
              <a:rPr lang="en-US" sz="4400" dirty="0" smtClean="0">
                <a:latin typeface="+mj-lt"/>
                <a:cs typeface="Times New Roman" pitchFamily="18" charset="0"/>
              </a:rPr>
              <a:t>SADRŽ</a:t>
            </a:r>
            <a:r>
              <a:rPr lang="sr-Latn-RS" sz="4400" dirty="0" smtClean="0">
                <a:latin typeface="+mj-lt"/>
                <a:cs typeface="Times New Roman" pitchFamily="18" charset="0"/>
              </a:rPr>
              <a:t>AJ</a:t>
            </a:r>
            <a:r>
              <a:rPr lang="en-US" sz="4400" dirty="0">
                <a:latin typeface="+mj-lt"/>
                <a:cs typeface="Times New Roman" pitchFamily="18" charset="0"/>
              </a:rPr>
              <a:t/>
            </a:r>
            <a:br>
              <a:rPr lang="en-US" sz="4400" dirty="0">
                <a:latin typeface="+mj-lt"/>
                <a:cs typeface="Times New Roman" pitchFamily="18" charset="0"/>
              </a:rPr>
            </a:br>
            <a:r>
              <a:rPr lang="en-US" sz="4400" dirty="0">
                <a:latin typeface="+mj-lt"/>
                <a:cs typeface="Times New Roman" pitchFamily="18" charset="0"/>
              </a:rPr>
              <a:t/>
            </a:r>
            <a:br>
              <a:rPr lang="en-US" sz="4400" dirty="0">
                <a:latin typeface="+mj-lt"/>
                <a:cs typeface="Times New Roman" pitchFamily="18" charset="0"/>
              </a:rPr>
            </a:br>
            <a:r>
              <a:rPr lang="en-US" sz="4400" dirty="0">
                <a:latin typeface="+mj-lt"/>
                <a:cs typeface="Times New Roman" pitchFamily="18" charset="0"/>
              </a:rPr>
              <a:t/>
            </a:r>
            <a:br>
              <a:rPr lang="en-US" sz="4400" dirty="0">
                <a:latin typeface="+mj-lt"/>
                <a:cs typeface="Times New Roman" pitchFamily="18" charset="0"/>
              </a:rPr>
            </a:br>
            <a:endParaRPr sz="4400" dirty="0">
              <a:latin typeface="+mj-lt"/>
              <a:cs typeface="Times New Roman" pitchFamily="18" charset="0"/>
            </a:endParaRPr>
          </a:p>
        </p:txBody>
      </p:sp>
      <p:sp>
        <p:nvSpPr>
          <p:cNvPr id="1150" name="Google Shape;1150;p41"/>
          <p:cNvSpPr txBox="1">
            <a:spLocks noGrp="1"/>
          </p:cNvSpPr>
          <p:nvPr>
            <p:ph type="body" idx="1"/>
          </p:nvPr>
        </p:nvSpPr>
        <p:spPr>
          <a:xfrm>
            <a:off x="457200" y="1009650"/>
            <a:ext cx="8229600" cy="3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Droga</a:t>
            </a: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– </a:t>
            </a: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šta je 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?</a:t>
            </a:r>
          </a:p>
          <a:p>
            <a:pPr marL="13970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None/>
            </a:pP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      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-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Tipovi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droge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Narkomanija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Zavisnost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Uzroci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narkomanije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 i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zavisnosti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Posledice</a:t>
            </a:r>
            <a:endParaRPr lang="sr-Latn-R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Prevencije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L</a:t>
            </a: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ečenje</a:t>
            </a:r>
          </a:p>
          <a:p>
            <a:pPr lvl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aleway Medium"/>
                <a:cs typeface="Times New Roman" pitchFamily="18" charset="0"/>
                <a:sym typeface="Raleway Medium"/>
              </a:rPr>
              <a:t>Legalizacija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aleway Medium"/>
              <a:cs typeface="Times New Roman" pitchFamily="18" charset="0"/>
              <a:sym typeface="Raleway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41"/>
          <p:cNvSpPr txBox="1">
            <a:spLocks noGrp="1"/>
          </p:cNvSpPr>
          <p:nvPr>
            <p:ph type="ctrTitle"/>
          </p:nvPr>
        </p:nvSpPr>
        <p:spPr>
          <a:xfrm>
            <a:off x="685800" y="285750"/>
            <a:ext cx="77175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4400" dirty="0" smtClean="0">
                <a:latin typeface="+mj-lt"/>
              </a:rPr>
              <a:t>DROGA – </a:t>
            </a:r>
            <a:r>
              <a:rPr lang="sr-Latn-RS" sz="4400" dirty="0" smtClean="0">
                <a:latin typeface="+mj-lt"/>
              </a:rPr>
              <a:t>š</a:t>
            </a:r>
            <a:r>
              <a:rPr lang="en-US" sz="4400" dirty="0" smtClean="0">
                <a:latin typeface="+mj-lt"/>
              </a:rPr>
              <a:t>ta je to?</a:t>
            </a:r>
            <a:endParaRPr sz="4400" dirty="0">
              <a:latin typeface="+mj-lt"/>
            </a:endParaRPr>
          </a:p>
        </p:txBody>
      </p:sp>
      <p:sp>
        <p:nvSpPr>
          <p:cNvPr id="1150" name="Google Shape;1150;p41"/>
          <p:cNvSpPr txBox="1">
            <a:spLocks noGrp="1"/>
          </p:cNvSpPr>
          <p:nvPr>
            <p:ph type="body" idx="1"/>
          </p:nvPr>
        </p:nvSpPr>
        <p:spPr>
          <a:xfrm>
            <a:off x="685800" y="1276350"/>
            <a:ext cx="7717500" cy="3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spcAft>
                <a:spcPts val="1000"/>
              </a:spcAft>
              <a:buClr>
                <a:schemeClr val="dk1"/>
              </a:buClr>
              <a:buNone/>
            </a:pPr>
            <a:r>
              <a:rPr lang="en-US" sz="2000" dirty="0" smtClean="0">
                <a:latin typeface="+mj-lt"/>
              </a:rPr>
              <a:t>-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u="sng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Droga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svaka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suptanca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prirodnog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sintetizovanog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porekla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koja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organizmu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izaziva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promene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jedne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vi</a:t>
            </a: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še psihičkih funkcija (izaziva stanje zavisnosti).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9700" lvl="0" indent="0">
              <a:spcAft>
                <a:spcPts val="1000"/>
              </a:spcAft>
              <a:buClr>
                <a:schemeClr val="dk1"/>
              </a:buClr>
              <a:buNone/>
            </a:pPr>
            <a:r>
              <a:rPr lang="en-US" sz="2000" dirty="0" smtClean="0"/>
              <a:t>- </a:t>
            </a:r>
            <a:r>
              <a:rPr lang="en-US" sz="2000" dirty="0" err="1" smtClean="0"/>
              <a:t>Uzimanje</a:t>
            </a:r>
            <a:r>
              <a:rPr lang="en-US" sz="2000" dirty="0" smtClean="0"/>
              <a:t> </a:t>
            </a:r>
            <a:r>
              <a:rPr lang="en-US" sz="2000" dirty="0" err="1"/>
              <a:t>nekih</a:t>
            </a:r>
            <a:r>
              <a:rPr lang="en-US" sz="2000" dirty="0"/>
              <a:t> </a:t>
            </a:r>
            <a:r>
              <a:rPr lang="en-US" sz="2000" dirty="0" err="1"/>
              <a:t>droga</a:t>
            </a:r>
            <a:r>
              <a:rPr lang="en-US" sz="2000" dirty="0"/>
              <a:t> </a:t>
            </a:r>
            <a:r>
              <a:rPr lang="en-US" sz="2000" dirty="0" err="1" smtClean="0"/>
              <a:t>dovodi</a:t>
            </a:r>
            <a:r>
              <a:rPr lang="en-US" sz="2000" dirty="0" smtClean="0"/>
              <a:t> </a:t>
            </a:r>
            <a:r>
              <a:rPr lang="en-US" sz="2000" dirty="0" err="1"/>
              <a:t>brzo</a:t>
            </a:r>
            <a:r>
              <a:rPr lang="en-US" sz="2000" dirty="0"/>
              <a:t> do </a:t>
            </a:r>
            <a:r>
              <a:rPr lang="en-US" sz="2000" dirty="0" err="1"/>
              <a:t>stvaranja</a:t>
            </a:r>
            <a:r>
              <a:rPr lang="en-US" sz="2000" dirty="0"/>
              <a:t> </a:t>
            </a:r>
            <a:r>
              <a:rPr lang="sr-Latn-RS" sz="2000" dirty="0" smtClean="0"/>
              <a:t>zavisnosti</a:t>
            </a:r>
            <a:r>
              <a:rPr lang="en-US" sz="2000" dirty="0" smtClean="0"/>
              <a:t>, </a:t>
            </a:r>
            <a:r>
              <a:rPr lang="en-US" sz="2000" dirty="0"/>
              <a:t>a </a:t>
            </a:r>
            <a:r>
              <a:rPr lang="en-US" sz="2000" dirty="0" err="1"/>
              <a:t>kada</a:t>
            </a:r>
            <a:r>
              <a:rPr lang="en-US" sz="2000" dirty="0"/>
              <a:t> se </a:t>
            </a:r>
            <a:r>
              <a:rPr lang="en-US" sz="2000" dirty="0" err="1"/>
              <a:t>naglo</a:t>
            </a:r>
            <a:r>
              <a:rPr lang="en-US" sz="2000" dirty="0"/>
              <a:t> </a:t>
            </a:r>
            <a:r>
              <a:rPr lang="en-US" sz="2000" dirty="0" err="1"/>
              <a:t>prestane</a:t>
            </a:r>
            <a:r>
              <a:rPr lang="en-US" sz="2000" dirty="0"/>
              <a:t> s </a:t>
            </a:r>
            <a:r>
              <a:rPr lang="en-US" sz="2000" dirty="0" err="1"/>
              <a:t>njihovim</a:t>
            </a:r>
            <a:r>
              <a:rPr lang="en-US" sz="2000" dirty="0"/>
              <a:t> </a:t>
            </a:r>
            <a:r>
              <a:rPr lang="en-US" sz="2000" dirty="0" err="1"/>
              <a:t>uzimanjem</a:t>
            </a:r>
            <a:r>
              <a:rPr lang="en-US" sz="2000" dirty="0"/>
              <a:t> </a:t>
            </a:r>
            <a:r>
              <a:rPr lang="en-US" sz="2000" dirty="0" err="1"/>
              <a:t>dolazi</a:t>
            </a:r>
            <a:r>
              <a:rPr lang="en-US" sz="2000" dirty="0"/>
              <a:t> do </a:t>
            </a:r>
            <a:r>
              <a:rPr lang="en-US" sz="2000" dirty="0" err="1"/>
              <a:t>apstinencijalnog</a:t>
            </a:r>
            <a:r>
              <a:rPr lang="en-US" sz="2000" dirty="0"/>
              <a:t> </a:t>
            </a:r>
            <a:r>
              <a:rPr lang="sr-Latn-RS" sz="2000" dirty="0" smtClean="0"/>
              <a:t>sindroma</a:t>
            </a:r>
            <a:r>
              <a:rPr lang="en-US" sz="2000" dirty="0" smtClean="0"/>
              <a:t>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9700" lvl="0" indent="0">
              <a:buClr>
                <a:schemeClr val="dk1"/>
              </a:buCl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Razli</a:t>
            </a: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čiti su načini na koje ljudi be</a:t>
            </a:r>
            <a:r>
              <a:rPr lang="en-US" sz="2000" dirty="0" smtClean="0">
                <a:latin typeface="+mj-lt"/>
              </a:rPr>
              <a:t>ž</a:t>
            </a:r>
            <a:r>
              <a:rPr lang="sr-Latn-RS" sz="2000" dirty="0" smtClean="0">
                <a:latin typeface="+mj-lt"/>
              </a:rPr>
              <a:t>e od problema i realnosti,</a:t>
            </a:r>
          </a:p>
          <a:p>
            <a:pPr marL="139700" lvl="0" indent="0">
              <a:buClr>
                <a:schemeClr val="dk1"/>
              </a:buClr>
              <a:buNone/>
            </a:pPr>
            <a:r>
              <a:rPr 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droge su sigurno najgori i najopasniji način.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9700" lvl="0" indent="0">
              <a:buClr>
                <a:schemeClr val="dk1"/>
              </a:buClr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9700" lvl="0" indent="0">
              <a:buClr>
                <a:schemeClr val="dk1"/>
              </a:buClr>
              <a:buNone/>
            </a:pPr>
            <a:endParaRPr lang="sr-Latn-R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>
              <a:buClr>
                <a:schemeClr val="dk1"/>
              </a:buClr>
            </a:pPr>
            <a:endParaRPr sz="2000" dirty="0">
              <a:latin typeface="+mj-lt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61950"/>
            <a:ext cx="1371600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2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45"/>
          <p:cNvSpPr txBox="1">
            <a:spLocks noGrp="1"/>
          </p:cNvSpPr>
          <p:nvPr>
            <p:ph type="ctrTitle"/>
          </p:nvPr>
        </p:nvSpPr>
        <p:spPr>
          <a:xfrm>
            <a:off x="685800" y="285750"/>
            <a:ext cx="77175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TIPOVI DROGE</a:t>
            </a:r>
            <a:endParaRPr sz="4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4791" y="1733550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sr-Latn-RS" sz="20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Teške droge</a:t>
            </a:r>
            <a:r>
              <a:rPr lang="sr-Latn-R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droge koje stvaraju fizičku zavisnost i opasne su po zdravlje. Postoji veća mogućnost predoziranja i smrti. </a:t>
            </a: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0587" y="1116052"/>
            <a:ext cx="330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000" b="1" i="1" dirty="0" smtClean="0">
                <a:solidFill>
                  <a:srgbClr val="1D8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sr-Latn-RS" sz="3000" b="1" i="1" dirty="0" smtClean="0">
                <a:solidFill>
                  <a:srgbClr val="1D8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ŠKE </a:t>
            </a:r>
            <a:r>
              <a:rPr lang="sr-Latn-RS" sz="3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sr-Latn-RS" sz="3000" b="1" i="1" dirty="0" smtClean="0">
                <a:solidFill>
                  <a:srgbClr val="1D8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000" b="1" i="1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</a:t>
            </a:r>
            <a:r>
              <a:rPr lang="sr-Latn-RS" sz="3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05350"/>
            <a:ext cx="1244825" cy="8345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790" y="3105150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sr-Latn-RS" sz="20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droge</a:t>
            </a:r>
            <a:r>
              <a:rPr lang="sr-Latn-R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droge koje izazivaju blagu psihološku zavisnost ili je ne izazivaju uopšte. Ipak, zdravstveni rizici postoje.</a:t>
            </a: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0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791" y="1657350"/>
            <a:ext cx="7696200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en-US" sz="20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je,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polusintetska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teška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morfina i najjači je narkotik.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en-US" sz="2000" b="1" u="sng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Kokain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je </a:t>
            </a:r>
            <a:r>
              <a:rPr lang="en-US" sz="2000" dirty="0" err="1">
                <a:solidFill>
                  <a:schemeClr val="tx1"/>
                </a:solidFill>
              </a:rPr>
              <a:t>najstarija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droga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poznata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ljudskoj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vrsti</a:t>
            </a:r>
            <a:r>
              <a:rPr lang="sr-Latn-R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stvara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toleranciju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snažnu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psihičku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zavisnos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en-US" sz="2000" b="1" u="sng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Amfetamini</a:t>
            </a:r>
            <a:r>
              <a:rPr lang="en-US" sz="2000" dirty="0">
                <a:solidFill>
                  <a:srgbClr val="1D8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hemikalije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dobijene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sintetičkim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putem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Na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tržište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najčešće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dolaze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obliku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tableta.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1287" y="887909"/>
            <a:ext cx="2237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u="sng" dirty="0" smtClean="0">
                <a:solidFill>
                  <a:srgbClr val="1D8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TEŠKE</a:t>
            </a:r>
            <a:endParaRPr lang="en-US" sz="4400" b="1" i="1" u="sng" dirty="0">
              <a:solidFill>
                <a:srgbClr val="1D8A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05350"/>
            <a:ext cx="1244825" cy="834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32" y="3632200"/>
            <a:ext cx="202774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962150"/>
            <a:ext cx="769620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sr-Latn-RS" sz="2000" b="1" u="sng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Marihuana</a:t>
            </a:r>
            <a:r>
              <a:rPr lang="sr-Latn-R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halucinogeno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sredstvo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dugotrajno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šenje marihuane izaziva oštećenje ili uništenje plućnog tkiva.</a:t>
            </a: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sr-Latn-RS" sz="2000" b="1" u="sng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LSD</a:t>
            </a:r>
            <a:r>
              <a:rPr lang="en-US" sz="2000" b="1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/>
              <a:t> </a:t>
            </a:r>
            <a:r>
              <a:rPr lang="pl-PL" sz="2000" dirty="0">
                <a:solidFill>
                  <a:schemeClr val="tx1"/>
                </a:solidFill>
              </a:rPr>
              <a:t>je jedan od najpotentijih </a:t>
            </a:r>
            <a:r>
              <a:rPr lang="pl-PL" sz="2000" dirty="0" smtClean="0">
                <a:solidFill>
                  <a:schemeClr val="tx1"/>
                </a:solidFill>
              </a:rPr>
              <a:t>halucinogena.</a:t>
            </a: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82600" lvl="0" indent="-342900">
              <a:spcAft>
                <a:spcPts val="1000"/>
              </a:spcAft>
              <a:buClr>
                <a:schemeClr val="dk1"/>
              </a:buClr>
              <a:buFont typeface="Wingdings" pitchFamily="2" charset="2"/>
              <a:buChar char="§"/>
            </a:pPr>
            <a:r>
              <a:rPr lang="sr-Latn-RS" sz="2000" b="1" u="sng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Morfijum</a:t>
            </a:r>
            <a:r>
              <a:rPr lang="sr-Latn-R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halucinogeni alkaloid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feniletilamina.</a:t>
            </a:r>
            <a:r>
              <a:rPr lang="en-US" sz="2000" dirty="0" smtClean="0"/>
              <a:t>.</a:t>
            </a:r>
            <a:endParaRPr lang="sr-Latn-R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6001" y="895350"/>
            <a:ext cx="1855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u="sng" dirty="0" smtClean="0">
                <a:solidFill>
                  <a:srgbClr val="0D6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</a:t>
            </a:r>
            <a:endParaRPr lang="en-US" sz="4400" b="1" i="1" u="sng" dirty="0">
              <a:solidFill>
                <a:srgbClr val="0D6C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6200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62"/>
          <p:cNvSpPr txBox="1">
            <a:spLocks noGrp="1"/>
          </p:cNvSpPr>
          <p:nvPr>
            <p:ph type="ctrTitle"/>
          </p:nvPr>
        </p:nvSpPr>
        <p:spPr>
          <a:xfrm>
            <a:off x="685800" y="285750"/>
            <a:ext cx="77175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NARKOMANIJA</a:t>
            </a:r>
            <a:endParaRPr sz="4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581150"/>
            <a:ext cx="7391400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Narkomanija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 i sporo leči, i često se vraća, ali uspeh je moguć ukoliko se i pacijent i njegova porodica potrude.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Formira se niz štetnih navika koje su uporne i opstaju i nakon prestanka unošenja droge.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Neophodna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menjaju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navika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formiranju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novog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zdravog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života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6" y="3714750"/>
            <a:ext cx="118230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62"/>
          <p:cNvSpPr txBox="1">
            <a:spLocks noGrp="1"/>
          </p:cNvSpPr>
          <p:nvPr>
            <p:ph type="ctrTitle"/>
          </p:nvPr>
        </p:nvSpPr>
        <p:spPr>
          <a:xfrm>
            <a:off x="685800" y="285750"/>
            <a:ext cx="77175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ts val="1100"/>
            </a:pPr>
            <a:r>
              <a:rPr lang="en-US" sz="4400" dirty="0" smtClean="0">
                <a:latin typeface="+mj-lt"/>
              </a:rPr>
              <a:t>ZAVISNOST</a:t>
            </a:r>
            <a:endParaRPr sz="4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733550"/>
            <a:ext cx="73914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u="sng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Zavisnost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adikcija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je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podložnost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nekoj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štetnoj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navici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najčešće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psihofizička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zavisnost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 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droga.</a:t>
            </a: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u="sng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Zavisnik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</a:t>
            </a:r>
            <a:r>
              <a:rPr lang="en-U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do</a:t>
            </a:r>
            <a:r>
              <a:rPr lang="sr-Latn-RS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šla u stanje zavisnosti od uzimanja neke vrste ili više droga, što proizilazi iz interakcije između organizma i droge.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357338"/>
            <a:ext cx="2667000" cy="14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43"/>
          <p:cNvGrpSpPr/>
          <p:nvPr/>
        </p:nvGrpSpPr>
        <p:grpSpPr>
          <a:xfrm>
            <a:off x="5428627" y="1641775"/>
            <a:ext cx="2560205" cy="793508"/>
            <a:chOff x="5870527" y="1641775"/>
            <a:chExt cx="2560205" cy="793508"/>
          </a:xfrm>
        </p:grpSpPr>
        <p:sp>
          <p:nvSpPr>
            <p:cNvPr id="1231" name="Google Shape;1231;p43"/>
            <p:cNvSpPr/>
            <p:nvPr/>
          </p:nvSpPr>
          <p:spPr>
            <a:xfrm>
              <a:off x="5870532" y="1641775"/>
              <a:ext cx="25602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Li</a:t>
              </a:r>
              <a:r>
                <a:rPr lang="sr-Latn-RS" sz="1800" b="1" dirty="0" smtClean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čnost</a:t>
              </a:r>
              <a:endParaRPr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2" name="Google Shape;1232;p43"/>
            <p:cNvSpPr txBox="1"/>
            <p:nvPr/>
          </p:nvSpPr>
          <p:spPr>
            <a:xfrm>
              <a:off x="5870527" y="1886583"/>
              <a:ext cx="25602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Latn-RS" dirty="0" smtClean="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Faktor ličnosti</a:t>
              </a:r>
              <a:endParaRPr dirty="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1233" name="Google Shape;1233;p43"/>
          <p:cNvGrpSpPr/>
          <p:nvPr/>
        </p:nvGrpSpPr>
        <p:grpSpPr>
          <a:xfrm>
            <a:off x="5428627" y="2571750"/>
            <a:ext cx="2560205" cy="793508"/>
            <a:chOff x="5870527" y="2571750"/>
            <a:chExt cx="2560205" cy="793508"/>
          </a:xfrm>
        </p:grpSpPr>
        <p:sp>
          <p:nvSpPr>
            <p:cNvPr id="1234" name="Google Shape;1234;p43"/>
            <p:cNvSpPr/>
            <p:nvPr/>
          </p:nvSpPr>
          <p:spPr>
            <a:xfrm>
              <a:off x="5870532" y="2571750"/>
              <a:ext cx="25602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Latn-RS" sz="1800" b="1" dirty="0" smtClean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Sredina</a:t>
              </a:r>
              <a:endParaRPr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5" name="Google Shape;1235;p43"/>
            <p:cNvSpPr txBox="1"/>
            <p:nvPr/>
          </p:nvSpPr>
          <p:spPr>
            <a:xfrm>
              <a:off x="5870527" y="2816558"/>
              <a:ext cx="25602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Latn-RS" dirty="0" smtClean="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Faktor sredine</a:t>
              </a:r>
              <a:endParaRPr dirty="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1236" name="Google Shape;1236;p43"/>
          <p:cNvGrpSpPr/>
          <p:nvPr/>
        </p:nvGrpSpPr>
        <p:grpSpPr>
          <a:xfrm>
            <a:off x="5428627" y="3501725"/>
            <a:ext cx="2560205" cy="793508"/>
            <a:chOff x="5870527" y="3501725"/>
            <a:chExt cx="2560205" cy="793508"/>
          </a:xfrm>
        </p:grpSpPr>
        <p:sp>
          <p:nvSpPr>
            <p:cNvPr id="1237" name="Google Shape;1237;p43"/>
            <p:cNvSpPr/>
            <p:nvPr/>
          </p:nvSpPr>
          <p:spPr>
            <a:xfrm>
              <a:off x="5870532" y="3501725"/>
              <a:ext cx="25602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Latn-RS" sz="1800" b="1" dirty="0" smtClean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Dejstvo droge</a:t>
              </a:r>
              <a:endParaRPr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8" name="Google Shape;1238;p43"/>
            <p:cNvSpPr txBox="1"/>
            <p:nvPr/>
          </p:nvSpPr>
          <p:spPr>
            <a:xfrm>
              <a:off x="5870527" y="3746533"/>
              <a:ext cx="25602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Latn-RS" dirty="0" smtClean="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Faktor dejstva droge</a:t>
              </a:r>
              <a:endParaRPr dirty="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sp>
        <p:nvSpPr>
          <p:cNvPr id="1239" name="Google Shape;1239;p43"/>
          <p:cNvSpPr/>
          <p:nvPr/>
        </p:nvSpPr>
        <p:spPr>
          <a:xfrm>
            <a:off x="8065025" y="1621255"/>
            <a:ext cx="365700" cy="3657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42863" dist="57150" dir="84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45700" anchor="ctr" anchorCtr="0">
            <a:noAutofit/>
          </a:bodyPr>
          <a:lstStyle/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40" name="Google Shape;1240;p43"/>
          <p:cNvSpPr/>
          <p:nvPr/>
        </p:nvSpPr>
        <p:spPr>
          <a:xfrm>
            <a:off x="8065025" y="2542118"/>
            <a:ext cx="365700" cy="3657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42863" dist="57150" dir="84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45700" anchor="ctr" anchorCtr="0">
            <a:noAutofit/>
          </a:bodyPr>
          <a:lstStyle/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41" name="Google Shape;1241;p43"/>
          <p:cNvSpPr/>
          <p:nvPr/>
        </p:nvSpPr>
        <p:spPr>
          <a:xfrm>
            <a:off x="8065025" y="3462980"/>
            <a:ext cx="365700" cy="3657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42863" dist="57150" dir="84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45700" anchor="ctr" anchorCtr="0">
            <a:noAutofit/>
          </a:bodyPr>
          <a:lstStyle/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8" name="Google Shape;1839;p62"/>
          <p:cNvSpPr txBox="1">
            <a:spLocks/>
          </p:cNvSpPr>
          <p:nvPr/>
        </p:nvSpPr>
        <p:spPr>
          <a:xfrm>
            <a:off x="685800" y="285750"/>
            <a:ext cx="7717500" cy="573300"/>
          </a:xfrm>
          <a:prstGeom prst="rect">
            <a:avLst/>
          </a:prstGeom>
          <a:noFill/>
          <a:ln>
            <a:noFill/>
          </a:ln>
          <a:effectLst>
            <a:outerShdw blurRad="28575" dist="28575" dir="9480000" algn="bl" rotWithShape="0">
              <a:srgbClr val="000000">
                <a:alpha val="7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 b="1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chemeClr val="lt1"/>
              </a:buClr>
              <a:buSzPts val="1100"/>
            </a:pPr>
            <a:r>
              <a:rPr lang="sr-Latn-RS" sz="4400" dirty="0" smtClean="0">
                <a:latin typeface="+mj-lt"/>
              </a:rPr>
              <a:t>UZROCI NARKOMANIJE</a:t>
            </a:r>
            <a:endParaRPr lang="sr-Latn-RS" sz="4400" dirty="0"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7200" y="1709305"/>
            <a:ext cx="4419600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Zavisnosti od narkomanije </a:t>
            </a:r>
            <a:r>
              <a:rPr lang="sr-Latn-RS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poremećaji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izazvani dejstvom više uzročnih faktora istovremeno.</a:t>
            </a:r>
          </a:p>
          <a:p>
            <a:pPr marL="139700" lvl="0">
              <a:spcAft>
                <a:spcPts val="1000"/>
              </a:spcAft>
              <a:buClr>
                <a:schemeClr val="dk1"/>
              </a:buClr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R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Svrstavaju se u </a:t>
            </a:r>
            <a:r>
              <a:rPr lang="sr-Latn-R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kategorije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heme/theme1.xml><?xml version="1.0" encoding="utf-8"?>
<a:theme xmlns:a="http://schemas.openxmlformats.org/drawingml/2006/main" name="Many Stars Consulting Toolkit Infographics by Slidesgo">
  <a:themeElements>
    <a:clrScheme name="Simple Light">
      <a:dk1>
        <a:srgbClr val="FFFFFF"/>
      </a:dk1>
      <a:lt1>
        <a:srgbClr val="000000"/>
      </a:lt1>
      <a:dk2>
        <a:srgbClr val="073763"/>
      </a:dk2>
      <a:lt2>
        <a:srgbClr val="14428B"/>
      </a:lt2>
      <a:accent1>
        <a:srgbClr val="FFFFFF"/>
      </a:accent1>
      <a:accent2>
        <a:srgbClr val="FFFFFF"/>
      </a:accent2>
      <a:accent3>
        <a:srgbClr val="FFFFFF"/>
      </a:accent3>
      <a:accent4>
        <a:srgbClr val="FDFDFD"/>
      </a:accent4>
      <a:accent5>
        <a:srgbClr val="FDFDFD"/>
      </a:accent5>
      <a:accent6>
        <a:srgbClr val="FDFDF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450</Words>
  <Application>Microsoft Office PowerPoint</Application>
  <PresentationFormat>On-screen Show (16:9)</PresentationFormat>
  <Paragraphs>76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Ubuntu</vt:lpstr>
      <vt:lpstr>Raleway</vt:lpstr>
      <vt:lpstr>Roboto Slab Light</vt:lpstr>
      <vt:lpstr>Wingdings</vt:lpstr>
      <vt:lpstr>Fira Sans Condensed Medium</vt:lpstr>
      <vt:lpstr>Work Sans</vt:lpstr>
      <vt:lpstr>Times New Roman</vt:lpstr>
      <vt:lpstr>Raleway Medium</vt:lpstr>
      <vt:lpstr>Advent Pro Medium</vt:lpstr>
      <vt:lpstr>Fira Sans Extra Condensed Medium</vt:lpstr>
      <vt:lpstr>Many Stars Consulting Toolkit Infographics by Slidesgo</vt:lpstr>
      <vt:lpstr>ZAVISNOST OD DROGE</vt:lpstr>
      <vt:lpstr>SADRŽAJ   </vt:lpstr>
      <vt:lpstr>DROGA – šta je to?</vt:lpstr>
      <vt:lpstr>TIPOVI DROGE</vt:lpstr>
      <vt:lpstr>PowerPoint Presentation</vt:lpstr>
      <vt:lpstr>PowerPoint Presentation</vt:lpstr>
      <vt:lpstr>NARKOMANIJA</vt:lpstr>
      <vt:lpstr>ZAVISNOST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z3k0-</dc:creator>
  <cp:lastModifiedBy>korisnik</cp:lastModifiedBy>
  <cp:revision>26</cp:revision>
  <dcterms:modified xsi:type="dcterms:W3CDTF">2022-11-24T21:59:44Z</dcterms:modified>
</cp:coreProperties>
</file>